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Lst>
  <p:sldSz cy="7772400" cx="10058400"/>
  <p:notesSz cx="6858000" cy="9144000"/>
  <p:embeddedFontLst>
    <p:embeddedFont>
      <p:font typeface="Inter"/>
      <p:regular r:id="rId11"/>
      <p:bold r:id="rId12"/>
      <p:italic r:id="rId13"/>
      <p:boldItalic r:id="rId14"/>
    </p:embeddedFont>
    <p:embeddedFont>
      <p:font typeface="Plus Jakarta Sans Medium"/>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448">
          <p15:clr>
            <a:srgbClr val="A4A3A4"/>
          </p15:clr>
        </p15:guide>
        <p15:guide id="2" pos="3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E77BD45-5F36-44CD-90DF-596D8A37F42B}">
  <a:tblStyle styleId="{EE77BD45-5F36-44CD-90DF-596D8A37F42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448" orient="horz"/>
        <p:guide pos="3168"/>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font" Target="fonts/Inter-regular.fntdata"/><Relationship Id="rId10" Type="http://schemas.openxmlformats.org/officeDocument/2006/relationships/slide" Target="slides/slide4.xml"/><Relationship Id="rId13" Type="http://schemas.openxmlformats.org/officeDocument/2006/relationships/font" Target="fonts/Inter-italic.fntdata"/><Relationship Id="rId12" Type="http://schemas.openxmlformats.org/officeDocument/2006/relationships/font" Target="fonts/Inter-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font" Target="fonts/PlusJakartaSansMedium-regular.fntdata"/><Relationship Id="rId14" Type="http://schemas.openxmlformats.org/officeDocument/2006/relationships/font" Target="fonts/Inter-boldItalic.fntdata"/><Relationship Id="rId17" Type="http://schemas.openxmlformats.org/officeDocument/2006/relationships/font" Target="fonts/PlusJakartaSansMedium-italic.fntdata"/><Relationship Id="rId16" Type="http://schemas.openxmlformats.org/officeDocument/2006/relationships/font" Target="fonts/PlusJakartaSansMedium-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18" Type="http://schemas.openxmlformats.org/officeDocument/2006/relationships/font" Target="fonts/PlusJakartaSansMedium-boldItalic.fntdata"/><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25e5ce66224_0_4: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25e5ce66224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332aef17b0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32aef17b0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8b150d53ac_0_1: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8b150d53ac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535ae02ca2_0_0:notes"/>
          <p:cNvSpPr/>
          <p:nvPr>
            <p:ph idx="2" type="sldImg"/>
          </p:nvPr>
        </p:nvSpPr>
        <p:spPr>
          <a:xfrm>
            <a:off x="1210482" y="685800"/>
            <a:ext cx="44379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535ae02ca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42879" y="1125136"/>
            <a:ext cx="9372900" cy="3101700"/>
          </a:xfrm>
          <a:prstGeom prst="rect">
            <a:avLst/>
          </a:prstGeom>
        </p:spPr>
        <p:txBody>
          <a:bodyPr anchorCtr="0" anchor="b" bIns="96675" lIns="96675" spcFirstLastPara="1" rIns="96675" wrap="square" tIns="96675">
            <a:noAutofit/>
          </a:bodyPr>
          <a:lstStyle>
            <a:lvl1pPr lvl="0" algn="ctr">
              <a:spcBef>
                <a:spcPts val="0"/>
              </a:spcBef>
              <a:spcAft>
                <a:spcPts val="0"/>
              </a:spcAft>
              <a:buSzPts val="5500"/>
              <a:buNone/>
              <a:defRPr sz="5500"/>
            </a:lvl1pPr>
            <a:lvl2pPr lvl="1" algn="ctr">
              <a:spcBef>
                <a:spcPts val="0"/>
              </a:spcBef>
              <a:spcAft>
                <a:spcPts val="0"/>
              </a:spcAft>
              <a:buSzPts val="5500"/>
              <a:buNone/>
              <a:defRPr sz="5500"/>
            </a:lvl2pPr>
            <a:lvl3pPr lvl="2" algn="ctr">
              <a:spcBef>
                <a:spcPts val="0"/>
              </a:spcBef>
              <a:spcAft>
                <a:spcPts val="0"/>
              </a:spcAft>
              <a:buSzPts val="5500"/>
              <a:buNone/>
              <a:defRPr sz="5500"/>
            </a:lvl3pPr>
            <a:lvl4pPr lvl="3" algn="ctr">
              <a:spcBef>
                <a:spcPts val="0"/>
              </a:spcBef>
              <a:spcAft>
                <a:spcPts val="0"/>
              </a:spcAft>
              <a:buSzPts val="5500"/>
              <a:buNone/>
              <a:defRPr sz="5500"/>
            </a:lvl4pPr>
            <a:lvl5pPr lvl="4" algn="ctr">
              <a:spcBef>
                <a:spcPts val="0"/>
              </a:spcBef>
              <a:spcAft>
                <a:spcPts val="0"/>
              </a:spcAft>
              <a:buSzPts val="5500"/>
              <a:buNone/>
              <a:defRPr sz="5500"/>
            </a:lvl5pPr>
            <a:lvl6pPr lvl="5" algn="ctr">
              <a:spcBef>
                <a:spcPts val="0"/>
              </a:spcBef>
              <a:spcAft>
                <a:spcPts val="0"/>
              </a:spcAft>
              <a:buSzPts val="5500"/>
              <a:buNone/>
              <a:defRPr sz="5500"/>
            </a:lvl6pPr>
            <a:lvl7pPr lvl="6" algn="ctr">
              <a:spcBef>
                <a:spcPts val="0"/>
              </a:spcBef>
              <a:spcAft>
                <a:spcPts val="0"/>
              </a:spcAft>
              <a:buSzPts val="5500"/>
              <a:buNone/>
              <a:defRPr sz="5500"/>
            </a:lvl7pPr>
            <a:lvl8pPr lvl="7" algn="ctr">
              <a:spcBef>
                <a:spcPts val="0"/>
              </a:spcBef>
              <a:spcAft>
                <a:spcPts val="0"/>
              </a:spcAft>
              <a:buSzPts val="5500"/>
              <a:buNone/>
              <a:defRPr sz="5500"/>
            </a:lvl8pPr>
            <a:lvl9pPr lvl="8" algn="ctr">
              <a:spcBef>
                <a:spcPts val="0"/>
              </a:spcBef>
              <a:spcAft>
                <a:spcPts val="0"/>
              </a:spcAft>
              <a:buSzPts val="5500"/>
              <a:buNone/>
              <a:defRPr sz="5500"/>
            </a:lvl9pPr>
          </a:lstStyle>
          <a:p/>
        </p:txBody>
      </p:sp>
      <p:sp>
        <p:nvSpPr>
          <p:cNvPr id="11" name="Google Shape;11;p2"/>
          <p:cNvSpPr txBox="1"/>
          <p:nvPr>
            <p:ph idx="1" type="subTitle"/>
          </p:nvPr>
        </p:nvSpPr>
        <p:spPr>
          <a:xfrm>
            <a:off x="342870" y="4282678"/>
            <a:ext cx="9372900" cy="11979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3000"/>
              <a:buNone/>
              <a:defRPr sz="3000"/>
            </a:lvl1pPr>
            <a:lvl2pPr lvl="1" algn="ctr">
              <a:lnSpc>
                <a:spcPct val="100000"/>
              </a:lnSpc>
              <a:spcBef>
                <a:spcPts val="0"/>
              </a:spcBef>
              <a:spcAft>
                <a:spcPts val="0"/>
              </a:spcAft>
              <a:buSzPts val="3000"/>
              <a:buNone/>
              <a:defRPr sz="3000"/>
            </a:lvl2pPr>
            <a:lvl3pPr lvl="2" algn="ctr">
              <a:lnSpc>
                <a:spcPct val="100000"/>
              </a:lnSpc>
              <a:spcBef>
                <a:spcPts val="0"/>
              </a:spcBef>
              <a:spcAft>
                <a:spcPts val="0"/>
              </a:spcAft>
              <a:buSzPts val="3000"/>
              <a:buNone/>
              <a:defRPr sz="3000"/>
            </a:lvl3pPr>
            <a:lvl4pPr lvl="3" algn="ctr">
              <a:lnSpc>
                <a:spcPct val="100000"/>
              </a:lnSpc>
              <a:spcBef>
                <a:spcPts val="0"/>
              </a:spcBef>
              <a:spcAft>
                <a:spcPts val="0"/>
              </a:spcAft>
              <a:buSzPts val="3000"/>
              <a:buNone/>
              <a:defRPr sz="3000"/>
            </a:lvl4pPr>
            <a:lvl5pPr lvl="4" algn="ctr">
              <a:lnSpc>
                <a:spcPct val="100000"/>
              </a:lnSpc>
              <a:spcBef>
                <a:spcPts val="0"/>
              </a:spcBef>
              <a:spcAft>
                <a:spcPts val="0"/>
              </a:spcAft>
              <a:buSzPts val="3000"/>
              <a:buNone/>
              <a:defRPr sz="3000"/>
            </a:lvl5pPr>
            <a:lvl6pPr lvl="5" algn="ctr">
              <a:lnSpc>
                <a:spcPct val="100000"/>
              </a:lnSpc>
              <a:spcBef>
                <a:spcPts val="0"/>
              </a:spcBef>
              <a:spcAft>
                <a:spcPts val="0"/>
              </a:spcAft>
              <a:buSzPts val="3000"/>
              <a:buNone/>
              <a:defRPr sz="3000"/>
            </a:lvl6pPr>
            <a:lvl7pPr lvl="6" algn="ctr">
              <a:lnSpc>
                <a:spcPct val="100000"/>
              </a:lnSpc>
              <a:spcBef>
                <a:spcPts val="0"/>
              </a:spcBef>
              <a:spcAft>
                <a:spcPts val="0"/>
              </a:spcAft>
              <a:buSzPts val="3000"/>
              <a:buNone/>
              <a:defRPr sz="3000"/>
            </a:lvl7pPr>
            <a:lvl8pPr lvl="7" algn="ctr">
              <a:lnSpc>
                <a:spcPct val="100000"/>
              </a:lnSpc>
              <a:spcBef>
                <a:spcPts val="0"/>
              </a:spcBef>
              <a:spcAft>
                <a:spcPts val="0"/>
              </a:spcAft>
              <a:buSzPts val="3000"/>
              <a:buNone/>
              <a:defRPr sz="3000"/>
            </a:lvl8pPr>
            <a:lvl9pPr lvl="8" algn="ctr">
              <a:lnSpc>
                <a:spcPct val="100000"/>
              </a:lnSpc>
              <a:spcBef>
                <a:spcPts val="0"/>
              </a:spcBef>
              <a:spcAft>
                <a:spcPts val="0"/>
              </a:spcAft>
              <a:buSzPts val="3000"/>
              <a:buNone/>
              <a:defRPr sz="3000"/>
            </a:lvl9pPr>
          </a:lstStyle>
          <a:p/>
        </p:txBody>
      </p:sp>
      <p:sp>
        <p:nvSpPr>
          <p:cNvPr id="12" name="Google Shape;12;p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42870" y="1671478"/>
            <a:ext cx="9372900" cy="2967000"/>
          </a:xfrm>
          <a:prstGeom prst="rect">
            <a:avLst/>
          </a:prstGeom>
        </p:spPr>
        <p:txBody>
          <a:bodyPr anchorCtr="0" anchor="b" bIns="96675" lIns="96675" spcFirstLastPara="1" rIns="96675" wrap="square" tIns="96675">
            <a:noAutofit/>
          </a:bodyPr>
          <a:lstStyle>
            <a:lvl1pPr lvl="0" algn="ctr">
              <a:spcBef>
                <a:spcPts val="0"/>
              </a:spcBef>
              <a:spcAft>
                <a:spcPts val="0"/>
              </a:spcAft>
              <a:buSzPts val="12700"/>
              <a:buNone/>
              <a:defRPr sz="12700"/>
            </a:lvl1pPr>
            <a:lvl2pPr lvl="1" algn="ctr">
              <a:spcBef>
                <a:spcPts val="0"/>
              </a:spcBef>
              <a:spcAft>
                <a:spcPts val="0"/>
              </a:spcAft>
              <a:buSzPts val="12700"/>
              <a:buNone/>
              <a:defRPr sz="12700"/>
            </a:lvl2pPr>
            <a:lvl3pPr lvl="2" algn="ctr">
              <a:spcBef>
                <a:spcPts val="0"/>
              </a:spcBef>
              <a:spcAft>
                <a:spcPts val="0"/>
              </a:spcAft>
              <a:buSzPts val="12700"/>
              <a:buNone/>
              <a:defRPr sz="12700"/>
            </a:lvl3pPr>
            <a:lvl4pPr lvl="3" algn="ctr">
              <a:spcBef>
                <a:spcPts val="0"/>
              </a:spcBef>
              <a:spcAft>
                <a:spcPts val="0"/>
              </a:spcAft>
              <a:buSzPts val="12700"/>
              <a:buNone/>
              <a:defRPr sz="12700"/>
            </a:lvl4pPr>
            <a:lvl5pPr lvl="4" algn="ctr">
              <a:spcBef>
                <a:spcPts val="0"/>
              </a:spcBef>
              <a:spcAft>
                <a:spcPts val="0"/>
              </a:spcAft>
              <a:buSzPts val="12700"/>
              <a:buNone/>
              <a:defRPr sz="12700"/>
            </a:lvl5pPr>
            <a:lvl6pPr lvl="5" algn="ctr">
              <a:spcBef>
                <a:spcPts val="0"/>
              </a:spcBef>
              <a:spcAft>
                <a:spcPts val="0"/>
              </a:spcAft>
              <a:buSzPts val="12700"/>
              <a:buNone/>
              <a:defRPr sz="12700"/>
            </a:lvl6pPr>
            <a:lvl7pPr lvl="6" algn="ctr">
              <a:spcBef>
                <a:spcPts val="0"/>
              </a:spcBef>
              <a:spcAft>
                <a:spcPts val="0"/>
              </a:spcAft>
              <a:buSzPts val="12700"/>
              <a:buNone/>
              <a:defRPr sz="12700"/>
            </a:lvl7pPr>
            <a:lvl8pPr lvl="7" algn="ctr">
              <a:spcBef>
                <a:spcPts val="0"/>
              </a:spcBef>
              <a:spcAft>
                <a:spcPts val="0"/>
              </a:spcAft>
              <a:buSzPts val="12700"/>
              <a:buNone/>
              <a:defRPr sz="12700"/>
            </a:lvl8pPr>
            <a:lvl9pPr lvl="8" algn="ctr">
              <a:spcBef>
                <a:spcPts val="0"/>
              </a:spcBef>
              <a:spcAft>
                <a:spcPts val="0"/>
              </a:spcAft>
              <a:buSzPts val="12700"/>
              <a:buNone/>
              <a:defRPr sz="12700"/>
            </a:lvl9pPr>
          </a:lstStyle>
          <a:p>
            <a:r>
              <a:t>xx%</a:t>
            </a:r>
          </a:p>
        </p:txBody>
      </p:sp>
      <p:sp>
        <p:nvSpPr>
          <p:cNvPr id="46" name="Google Shape;46;p11"/>
          <p:cNvSpPr txBox="1"/>
          <p:nvPr>
            <p:ph idx="1" type="body"/>
          </p:nvPr>
        </p:nvSpPr>
        <p:spPr>
          <a:xfrm>
            <a:off x="342870" y="4763362"/>
            <a:ext cx="9372900" cy="1965600"/>
          </a:xfrm>
          <a:prstGeom prst="rect">
            <a:avLst/>
          </a:prstGeom>
        </p:spPr>
        <p:txBody>
          <a:bodyPr anchorCtr="0" anchor="t" bIns="96675" lIns="96675" spcFirstLastPara="1" rIns="96675" wrap="square" tIns="96675">
            <a:noAutofit/>
          </a:bodyPr>
          <a:lstStyle>
            <a:lvl1pPr indent="-349250" lvl="0" marL="457200" algn="ctr">
              <a:spcBef>
                <a:spcPts val="0"/>
              </a:spcBef>
              <a:spcAft>
                <a:spcPts val="0"/>
              </a:spcAft>
              <a:buSzPts val="1900"/>
              <a:buChar char="●"/>
              <a:defRPr/>
            </a:lvl1pPr>
            <a:lvl2pPr indent="-323850" lvl="1" marL="914400" algn="ctr">
              <a:spcBef>
                <a:spcPts val="1700"/>
              </a:spcBef>
              <a:spcAft>
                <a:spcPts val="0"/>
              </a:spcAft>
              <a:buSzPts val="1500"/>
              <a:buChar char="○"/>
              <a:defRPr/>
            </a:lvl2pPr>
            <a:lvl3pPr indent="-323850" lvl="2" marL="1371600" algn="ctr">
              <a:spcBef>
                <a:spcPts val="1700"/>
              </a:spcBef>
              <a:spcAft>
                <a:spcPts val="0"/>
              </a:spcAft>
              <a:buSzPts val="1500"/>
              <a:buChar char="■"/>
              <a:defRPr/>
            </a:lvl3pPr>
            <a:lvl4pPr indent="-323850" lvl="3" marL="1828800" algn="ctr">
              <a:spcBef>
                <a:spcPts val="1700"/>
              </a:spcBef>
              <a:spcAft>
                <a:spcPts val="0"/>
              </a:spcAft>
              <a:buSzPts val="1500"/>
              <a:buChar char="●"/>
              <a:defRPr/>
            </a:lvl4pPr>
            <a:lvl5pPr indent="-323850" lvl="4" marL="2286000" algn="ctr">
              <a:spcBef>
                <a:spcPts val="1700"/>
              </a:spcBef>
              <a:spcAft>
                <a:spcPts val="0"/>
              </a:spcAft>
              <a:buSzPts val="1500"/>
              <a:buChar char="○"/>
              <a:defRPr/>
            </a:lvl5pPr>
            <a:lvl6pPr indent="-323850" lvl="5" marL="2743200" algn="ctr">
              <a:spcBef>
                <a:spcPts val="1700"/>
              </a:spcBef>
              <a:spcAft>
                <a:spcPts val="0"/>
              </a:spcAft>
              <a:buSzPts val="1500"/>
              <a:buChar char="■"/>
              <a:defRPr/>
            </a:lvl6pPr>
            <a:lvl7pPr indent="-323850" lvl="6" marL="3200400" algn="ctr">
              <a:spcBef>
                <a:spcPts val="1700"/>
              </a:spcBef>
              <a:spcAft>
                <a:spcPts val="0"/>
              </a:spcAft>
              <a:buSzPts val="1500"/>
              <a:buChar char="●"/>
              <a:defRPr/>
            </a:lvl7pPr>
            <a:lvl8pPr indent="-323850" lvl="7" marL="3657600" algn="ctr">
              <a:spcBef>
                <a:spcPts val="1700"/>
              </a:spcBef>
              <a:spcAft>
                <a:spcPts val="0"/>
              </a:spcAft>
              <a:buSzPts val="1500"/>
              <a:buChar char="○"/>
              <a:defRPr/>
            </a:lvl8pPr>
            <a:lvl9pPr indent="-323850" lvl="8" marL="4114800" algn="ctr">
              <a:spcBef>
                <a:spcPts val="1700"/>
              </a:spcBef>
              <a:spcAft>
                <a:spcPts val="1700"/>
              </a:spcAft>
              <a:buSzPts val="1500"/>
              <a:buChar char="■"/>
              <a:defRPr/>
            </a:lvl9pPr>
          </a:lstStyle>
          <a:p/>
        </p:txBody>
      </p:sp>
      <p:sp>
        <p:nvSpPr>
          <p:cNvPr id="47" name="Google Shape;47;p11"/>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42870" y="3250173"/>
            <a:ext cx="9372900" cy="1272000"/>
          </a:xfrm>
          <a:prstGeom prst="rect">
            <a:avLst/>
          </a:prstGeom>
        </p:spPr>
        <p:txBody>
          <a:bodyPr anchorCtr="0" anchor="ctr" bIns="96675" lIns="96675" spcFirstLastPara="1" rIns="96675" wrap="square" tIns="96675">
            <a:no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15" name="Google Shape;15;p3"/>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18" name="Google Shape;18;p4"/>
          <p:cNvSpPr txBox="1"/>
          <p:nvPr>
            <p:ph idx="1" type="body"/>
          </p:nvPr>
        </p:nvSpPr>
        <p:spPr>
          <a:xfrm>
            <a:off x="342870" y="1741518"/>
            <a:ext cx="9372900" cy="5162700"/>
          </a:xfrm>
          <a:prstGeom prst="rect">
            <a:avLst/>
          </a:prstGeom>
        </p:spPr>
        <p:txBody>
          <a:bodyPr anchorCtr="0" anchor="t"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19" name="Google Shape;19;p4"/>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5"/>
          <p:cNvSpPr txBox="1"/>
          <p:nvPr>
            <p:ph idx="1" type="body"/>
          </p:nvPr>
        </p:nvSpPr>
        <p:spPr>
          <a:xfrm>
            <a:off x="34287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3" name="Google Shape;23;p5"/>
          <p:cNvSpPr txBox="1"/>
          <p:nvPr>
            <p:ph idx="2" type="body"/>
          </p:nvPr>
        </p:nvSpPr>
        <p:spPr>
          <a:xfrm>
            <a:off x="5315640" y="1741518"/>
            <a:ext cx="4399800" cy="5162700"/>
          </a:xfrm>
          <a:prstGeom prst="rect">
            <a:avLst/>
          </a:prstGeom>
        </p:spPr>
        <p:txBody>
          <a:bodyPr anchorCtr="0" anchor="t" bIns="96675" lIns="96675" spcFirstLastPara="1" rIns="96675" wrap="square" tIns="96675">
            <a:noAutofit/>
          </a:bodyPr>
          <a:lstStyle>
            <a:lvl1pPr indent="-323850" lvl="0" marL="457200">
              <a:spcBef>
                <a:spcPts val="0"/>
              </a:spcBef>
              <a:spcAft>
                <a:spcPts val="0"/>
              </a:spcAft>
              <a:buSzPts val="1500"/>
              <a:buChar char="●"/>
              <a:defRPr sz="15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24" name="Google Shape;24;p5"/>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42870" y="672482"/>
            <a:ext cx="9372900" cy="865500"/>
          </a:xfrm>
          <a:prstGeom prst="rect">
            <a:avLst/>
          </a:prstGeom>
        </p:spPr>
        <p:txBody>
          <a:bodyPr anchorCtr="0" anchor="t" bIns="96675" lIns="96675" spcFirstLastPara="1" rIns="96675" wrap="square" tIns="9667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7" name="Google Shape;27;p6"/>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42870" y="839573"/>
            <a:ext cx="3088800" cy="1141800"/>
          </a:xfrm>
          <a:prstGeom prst="rect">
            <a:avLst/>
          </a:prstGeom>
        </p:spPr>
        <p:txBody>
          <a:bodyPr anchorCtr="0" anchor="b" bIns="96675" lIns="96675" spcFirstLastPara="1" rIns="96675" wrap="square" tIns="96675">
            <a:noAutofit/>
          </a:bodyPr>
          <a:lstStyle>
            <a:lvl1pPr lvl="0">
              <a:spcBef>
                <a:spcPts val="0"/>
              </a:spcBef>
              <a:spcAft>
                <a:spcPts val="0"/>
              </a:spcAft>
              <a:buSzPts val="2500"/>
              <a:buNone/>
              <a:defRPr sz="2500"/>
            </a:lvl1pPr>
            <a:lvl2pPr lvl="1">
              <a:spcBef>
                <a:spcPts val="0"/>
              </a:spcBef>
              <a:spcAft>
                <a:spcPts val="0"/>
              </a:spcAft>
              <a:buSzPts val="2500"/>
              <a:buNone/>
              <a:defRPr sz="2500"/>
            </a:lvl2pPr>
            <a:lvl3pPr lvl="2">
              <a:spcBef>
                <a:spcPts val="0"/>
              </a:spcBef>
              <a:spcAft>
                <a:spcPts val="0"/>
              </a:spcAft>
              <a:buSzPts val="2500"/>
              <a:buNone/>
              <a:defRPr sz="2500"/>
            </a:lvl3pPr>
            <a:lvl4pPr lvl="3">
              <a:spcBef>
                <a:spcPts val="0"/>
              </a:spcBef>
              <a:spcAft>
                <a:spcPts val="0"/>
              </a:spcAft>
              <a:buSzPts val="2500"/>
              <a:buNone/>
              <a:defRPr sz="2500"/>
            </a:lvl4pPr>
            <a:lvl5pPr lvl="4">
              <a:spcBef>
                <a:spcPts val="0"/>
              </a:spcBef>
              <a:spcAft>
                <a:spcPts val="0"/>
              </a:spcAft>
              <a:buSzPts val="2500"/>
              <a:buNone/>
              <a:defRPr sz="2500"/>
            </a:lvl5pPr>
            <a:lvl6pPr lvl="5">
              <a:spcBef>
                <a:spcPts val="0"/>
              </a:spcBef>
              <a:spcAft>
                <a:spcPts val="0"/>
              </a:spcAft>
              <a:buSzPts val="2500"/>
              <a:buNone/>
              <a:defRPr sz="2500"/>
            </a:lvl6pPr>
            <a:lvl7pPr lvl="6">
              <a:spcBef>
                <a:spcPts val="0"/>
              </a:spcBef>
              <a:spcAft>
                <a:spcPts val="0"/>
              </a:spcAft>
              <a:buSzPts val="2500"/>
              <a:buNone/>
              <a:defRPr sz="2500"/>
            </a:lvl7pPr>
            <a:lvl8pPr lvl="7">
              <a:spcBef>
                <a:spcPts val="0"/>
              </a:spcBef>
              <a:spcAft>
                <a:spcPts val="0"/>
              </a:spcAft>
              <a:buSzPts val="2500"/>
              <a:buNone/>
              <a:defRPr sz="2500"/>
            </a:lvl8pPr>
            <a:lvl9pPr lvl="8">
              <a:spcBef>
                <a:spcPts val="0"/>
              </a:spcBef>
              <a:spcAft>
                <a:spcPts val="0"/>
              </a:spcAft>
              <a:buSzPts val="2500"/>
              <a:buNone/>
              <a:defRPr sz="2500"/>
            </a:lvl9pPr>
          </a:lstStyle>
          <a:p/>
        </p:txBody>
      </p:sp>
      <p:sp>
        <p:nvSpPr>
          <p:cNvPr id="30" name="Google Shape;30;p7"/>
          <p:cNvSpPr txBox="1"/>
          <p:nvPr>
            <p:ph idx="1" type="body"/>
          </p:nvPr>
        </p:nvSpPr>
        <p:spPr>
          <a:xfrm>
            <a:off x="342870" y="2099840"/>
            <a:ext cx="3088800" cy="4804500"/>
          </a:xfrm>
          <a:prstGeom prst="rect">
            <a:avLst/>
          </a:prstGeom>
        </p:spPr>
        <p:txBody>
          <a:bodyPr anchorCtr="0" anchor="t" bIns="96675" lIns="96675" spcFirstLastPara="1" rIns="96675" wrap="square" tIns="96675">
            <a:noAutofit/>
          </a:bodyPr>
          <a:lstStyle>
            <a:lvl1pPr indent="-311150" lvl="0" marL="457200">
              <a:spcBef>
                <a:spcPts val="0"/>
              </a:spcBef>
              <a:spcAft>
                <a:spcPts val="0"/>
              </a:spcAft>
              <a:buSzPts val="1300"/>
              <a:buChar char="●"/>
              <a:defRPr sz="1300"/>
            </a:lvl1pPr>
            <a:lvl2pPr indent="-311150" lvl="1" marL="914400">
              <a:spcBef>
                <a:spcPts val="1700"/>
              </a:spcBef>
              <a:spcAft>
                <a:spcPts val="0"/>
              </a:spcAft>
              <a:buSzPts val="1300"/>
              <a:buChar char="○"/>
              <a:defRPr sz="1300"/>
            </a:lvl2pPr>
            <a:lvl3pPr indent="-311150" lvl="2" marL="1371600">
              <a:spcBef>
                <a:spcPts val="1700"/>
              </a:spcBef>
              <a:spcAft>
                <a:spcPts val="0"/>
              </a:spcAft>
              <a:buSzPts val="1300"/>
              <a:buChar char="■"/>
              <a:defRPr sz="1300"/>
            </a:lvl3pPr>
            <a:lvl4pPr indent="-311150" lvl="3" marL="1828800">
              <a:spcBef>
                <a:spcPts val="1700"/>
              </a:spcBef>
              <a:spcAft>
                <a:spcPts val="0"/>
              </a:spcAft>
              <a:buSzPts val="1300"/>
              <a:buChar char="●"/>
              <a:defRPr sz="1300"/>
            </a:lvl4pPr>
            <a:lvl5pPr indent="-311150" lvl="4" marL="2286000">
              <a:spcBef>
                <a:spcPts val="1700"/>
              </a:spcBef>
              <a:spcAft>
                <a:spcPts val="0"/>
              </a:spcAft>
              <a:buSzPts val="1300"/>
              <a:buChar char="○"/>
              <a:defRPr sz="1300"/>
            </a:lvl5pPr>
            <a:lvl6pPr indent="-311150" lvl="5" marL="2743200">
              <a:spcBef>
                <a:spcPts val="1700"/>
              </a:spcBef>
              <a:spcAft>
                <a:spcPts val="0"/>
              </a:spcAft>
              <a:buSzPts val="1300"/>
              <a:buChar char="■"/>
              <a:defRPr sz="1300"/>
            </a:lvl6pPr>
            <a:lvl7pPr indent="-311150" lvl="6" marL="3200400">
              <a:spcBef>
                <a:spcPts val="1700"/>
              </a:spcBef>
              <a:spcAft>
                <a:spcPts val="0"/>
              </a:spcAft>
              <a:buSzPts val="1300"/>
              <a:buChar char="●"/>
              <a:defRPr sz="1300"/>
            </a:lvl7pPr>
            <a:lvl8pPr indent="-311150" lvl="7" marL="3657600">
              <a:spcBef>
                <a:spcPts val="1700"/>
              </a:spcBef>
              <a:spcAft>
                <a:spcPts val="0"/>
              </a:spcAft>
              <a:buSzPts val="1300"/>
              <a:buChar char="○"/>
              <a:defRPr sz="1300"/>
            </a:lvl8pPr>
            <a:lvl9pPr indent="-311150" lvl="8" marL="4114800">
              <a:spcBef>
                <a:spcPts val="1700"/>
              </a:spcBef>
              <a:spcAft>
                <a:spcPts val="1700"/>
              </a:spcAft>
              <a:buSzPts val="1300"/>
              <a:buChar char="■"/>
              <a:defRPr sz="1300"/>
            </a:lvl9pPr>
          </a:lstStyle>
          <a:p/>
        </p:txBody>
      </p:sp>
      <p:sp>
        <p:nvSpPr>
          <p:cNvPr id="31" name="Google Shape;31;p7"/>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539275" y="680227"/>
            <a:ext cx="7004400" cy="6181800"/>
          </a:xfrm>
          <a:prstGeom prst="rect">
            <a:avLst/>
          </a:prstGeom>
        </p:spPr>
        <p:txBody>
          <a:bodyPr anchorCtr="0" anchor="ctr" bIns="96675" lIns="96675" spcFirstLastPara="1" rIns="96675" wrap="square" tIns="96675">
            <a:noAutofit/>
          </a:bodyPr>
          <a:lstStyle>
            <a:lvl1pPr lvl="0">
              <a:spcBef>
                <a:spcPts val="0"/>
              </a:spcBef>
              <a:spcAft>
                <a:spcPts val="0"/>
              </a:spcAft>
              <a:buSzPts val="5100"/>
              <a:buNone/>
              <a:defRPr sz="5100"/>
            </a:lvl1pPr>
            <a:lvl2pPr lvl="1">
              <a:spcBef>
                <a:spcPts val="0"/>
              </a:spcBef>
              <a:spcAft>
                <a:spcPts val="0"/>
              </a:spcAft>
              <a:buSzPts val="5100"/>
              <a:buNone/>
              <a:defRPr sz="5100"/>
            </a:lvl2pPr>
            <a:lvl3pPr lvl="2">
              <a:spcBef>
                <a:spcPts val="0"/>
              </a:spcBef>
              <a:spcAft>
                <a:spcPts val="0"/>
              </a:spcAft>
              <a:buSzPts val="5100"/>
              <a:buNone/>
              <a:defRPr sz="5100"/>
            </a:lvl3pPr>
            <a:lvl4pPr lvl="3">
              <a:spcBef>
                <a:spcPts val="0"/>
              </a:spcBef>
              <a:spcAft>
                <a:spcPts val="0"/>
              </a:spcAft>
              <a:buSzPts val="5100"/>
              <a:buNone/>
              <a:defRPr sz="5100"/>
            </a:lvl4pPr>
            <a:lvl5pPr lvl="4">
              <a:spcBef>
                <a:spcPts val="0"/>
              </a:spcBef>
              <a:spcAft>
                <a:spcPts val="0"/>
              </a:spcAft>
              <a:buSzPts val="5100"/>
              <a:buNone/>
              <a:defRPr sz="5100"/>
            </a:lvl5pPr>
            <a:lvl6pPr lvl="5">
              <a:spcBef>
                <a:spcPts val="0"/>
              </a:spcBef>
              <a:spcAft>
                <a:spcPts val="0"/>
              </a:spcAft>
              <a:buSzPts val="5100"/>
              <a:buNone/>
              <a:defRPr sz="5100"/>
            </a:lvl6pPr>
            <a:lvl7pPr lvl="6">
              <a:spcBef>
                <a:spcPts val="0"/>
              </a:spcBef>
              <a:spcAft>
                <a:spcPts val="0"/>
              </a:spcAft>
              <a:buSzPts val="5100"/>
              <a:buNone/>
              <a:defRPr sz="5100"/>
            </a:lvl7pPr>
            <a:lvl8pPr lvl="7">
              <a:spcBef>
                <a:spcPts val="0"/>
              </a:spcBef>
              <a:spcAft>
                <a:spcPts val="0"/>
              </a:spcAft>
              <a:buSzPts val="5100"/>
              <a:buNone/>
              <a:defRPr sz="5100"/>
            </a:lvl8pPr>
            <a:lvl9pPr lvl="8">
              <a:spcBef>
                <a:spcPts val="0"/>
              </a:spcBef>
              <a:spcAft>
                <a:spcPts val="0"/>
              </a:spcAft>
              <a:buSzPts val="5100"/>
              <a:buNone/>
              <a:defRPr sz="5100"/>
            </a:lvl9pPr>
          </a:lstStyle>
          <a:p/>
        </p:txBody>
      </p:sp>
      <p:sp>
        <p:nvSpPr>
          <p:cNvPr id="34" name="Google Shape;34;p8"/>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5029200" y="-189"/>
            <a:ext cx="5029200" cy="7772400"/>
          </a:xfrm>
          <a:prstGeom prst="rect">
            <a:avLst/>
          </a:prstGeom>
          <a:solidFill>
            <a:schemeClr val="lt2"/>
          </a:solidFill>
          <a:ln>
            <a:noFill/>
          </a:ln>
        </p:spPr>
        <p:txBody>
          <a:bodyPr anchorCtr="0" anchor="ctr" bIns="96675" lIns="96675" spcFirstLastPara="1" rIns="96675" wrap="square" tIns="9667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92050" y="1863464"/>
            <a:ext cx="4449600" cy="2239800"/>
          </a:xfrm>
          <a:prstGeom prst="rect">
            <a:avLst/>
          </a:prstGeom>
        </p:spPr>
        <p:txBody>
          <a:bodyPr anchorCtr="0" anchor="b" bIns="96675" lIns="96675" spcFirstLastPara="1" rIns="96675" wrap="square" tIns="96675">
            <a:noAutofit/>
          </a:bodyPr>
          <a:lstStyle>
            <a:lvl1pPr lvl="0" algn="ctr">
              <a:spcBef>
                <a:spcPts val="0"/>
              </a:spcBef>
              <a:spcAft>
                <a:spcPts val="0"/>
              </a:spcAft>
              <a:buSzPts val="4400"/>
              <a:buNone/>
              <a:defRPr sz="4400"/>
            </a:lvl1pPr>
            <a:lvl2pPr lvl="1" algn="ctr">
              <a:spcBef>
                <a:spcPts val="0"/>
              </a:spcBef>
              <a:spcAft>
                <a:spcPts val="0"/>
              </a:spcAft>
              <a:buSzPts val="4400"/>
              <a:buNone/>
              <a:defRPr sz="4400"/>
            </a:lvl2pPr>
            <a:lvl3pPr lvl="2" algn="ctr">
              <a:spcBef>
                <a:spcPts val="0"/>
              </a:spcBef>
              <a:spcAft>
                <a:spcPts val="0"/>
              </a:spcAft>
              <a:buSzPts val="4400"/>
              <a:buNone/>
              <a:defRPr sz="4400"/>
            </a:lvl3pPr>
            <a:lvl4pPr lvl="3" algn="ctr">
              <a:spcBef>
                <a:spcPts val="0"/>
              </a:spcBef>
              <a:spcAft>
                <a:spcPts val="0"/>
              </a:spcAft>
              <a:buSzPts val="4400"/>
              <a:buNone/>
              <a:defRPr sz="4400"/>
            </a:lvl4pPr>
            <a:lvl5pPr lvl="4" algn="ctr">
              <a:spcBef>
                <a:spcPts val="0"/>
              </a:spcBef>
              <a:spcAft>
                <a:spcPts val="0"/>
              </a:spcAft>
              <a:buSzPts val="4400"/>
              <a:buNone/>
              <a:defRPr sz="4400"/>
            </a:lvl5pPr>
            <a:lvl6pPr lvl="5" algn="ctr">
              <a:spcBef>
                <a:spcPts val="0"/>
              </a:spcBef>
              <a:spcAft>
                <a:spcPts val="0"/>
              </a:spcAft>
              <a:buSzPts val="4400"/>
              <a:buNone/>
              <a:defRPr sz="4400"/>
            </a:lvl6pPr>
            <a:lvl7pPr lvl="6" algn="ctr">
              <a:spcBef>
                <a:spcPts val="0"/>
              </a:spcBef>
              <a:spcAft>
                <a:spcPts val="0"/>
              </a:spcAft>
              <a:buSzPts val="4400"/>
              <a:buNone/>
              <a:defRPr sz="4400"/>
            </a:lvl7pPr>
            <a:lvl8pPr lvl="7" algn="ctr">
              <a:spcBef>
                <a:spcPts val="0"/>
              </a:spcBef>
              <a:spcAft>
                <a:spcPts val="0"/>
              </a:spcAft>
              <a:buSzPts val="4400"/>
              <a:buNone/>
              <a:defRPr sz="4400"/>
            </a:lvl8pPr>
            <a:lvl9pPr lvl="8" algn="ctr">
              <a:spcBef>
                <a:spcPts val="0"/>
              </a:spcBef>
              <a:spcAft>
                <a:spcPts val="0"/>
              </a:spcAft>
              <a:buSzPts val="4400"/>
              <a:buNone/>
              <a:defRPr sz="4400"/>
            </a:lvl9pPr>
          </a:lstStyle>
          <a:p/>
        </p:txBody>
      </p:sp>
      <p:sp>
        <p:nvSpPr>
          <p:cNvPr id="38" name="Google Shape;38;p9"/>
          <p:cNvSpPr txBox="1"/>
          <p:nvPr>
            <p:ph idx="1" type="subTitle"/>
          </p:nvPr>
        </p:nvSpPr>
        <p:spPr>
          <a:xfrm>
            <a:off x="292050" y="4235758"/>
            <a:ext cx="4449600" cy="1866300"/>
          </a:xfrm>
          <a:prstGeom prst="rect">
            <a:avLst/>
          </a:prstGeom>
        </p:spPr>
        <p:txBody>
          <a:bodyPr anchorCtr="0" anchor="t" bIns="96675" lIns="96675" spcFirstLastPara="1" rIns="96675" wrap="square" tIns="96675">
            <a:noAutofit/>
          </a:bodyPr>
          <a:lstStyle>
            <a:lvl1pPr lvl="0" algn="ctr">
              <a:lnSpc>
                <a:spcPct val="100000"/>
              </a:lnSpc>
              <a:spcBef>
                <a:spcPts val="0"/>
              </a:spcBef>
              <a:spcAft>
                <a:spcPts val="0"/>
              </a:spcAft>
              <a:buSzPts val="2200"/>
              <a:buNone/>
              <a:defRPr sz="2200"/>
            </a:lvl1pPr>
            <a:lvl2pPr lvl="1" algn="ctr">
              <a:lnSpc>
                <a:spcPct val="100000"/>
              </a:lnSpc>
              <a:spcBef>
                <a:spcPts val="0"/>
              </a:spcBef>
              <a:spcAft>
                <a:spcPts val="0"/>
              </a:spcAft>
              <a:buSzPts val="2200"/>
              <a:buNone/>
              <a:defRPr sz="2200"/>
            </a:lvl2pPr>
            <a:lvl3pPr lvl="2" algn="ctr">
              <a:lnSpc>
                <a:spcPct val="100000"/>
              </a:lnSpc>
              <a:spcBef>
                <a:spcPts val="0"/>
              </a:spcBef>
              <a:spcAft>
                <a:spcPts val="0"/>
              </a:spcAft>
              <a:buSzPts val="2200"/>
              <a:buNone/>
              <a:defRPr sz="2200"/>
            </a:lvl3pPr>
            <a:lvl4pPr lvl="3" algn="ctr">
              <a:lnSpc>
                <a:spcPct val="100000"/>
              </a:lnSpc>
              <a:spcBef>
                <a:spcPts val="0"/>
              </a:spcBef>
              <a:spcAft>
                <a:spcPts val="0"/>
              </a:spcAft>
              <a:buSzPts val="2200"/>
              <a:buNone/>
              <a:defRPr sz="2200"/>
            </a:lvl4pPr>
            <a:lvl5pPr lvl="4" algn="ctr">
              <a:lnSpc>
                <a:spcPct val="100000"/>
              </a:lnSpc>
              <a:spcBef>
                <a:spcPts val="0"/>
              </a:spcBef>
              <a:spcAft>
                <a:spcPts val="0"/>
              </a:spcAft>
              <a:buSzPts val="2200"/>
              <a:buNone/>
              <a:defRPr sz="2200"/>
            </a:lvl5pPr>
            <a:lvl6pPr lvl="5" algn="ctr">
              <a:lnSpc>
                <a:spcPct val="100000"/>
              </a:lnSpc>
              <a:spcBef>
                <a:spcPts val="0"/>
              </a:spcBef>
              <a:spcAft>
                <a:spcPts val="0"/>
              </a:spcAft>
              <a:buSzPts val="2200"/>
              <a:buNone/>
              <a:defRPr sz="2200"/>
            </a:lvl6pPr>
            <a:lvl7pPr lvl="6" algn="ctr">
              <a:lnSpc>
                <a:spcPct val="100000"/>
              </a:lnSpc>
              <a:spcBef>
                <a:spcPts val="0"/>
              </a:spcBef>
              <a:spcAft>
                <a:spcPts val="0"/>
              </a:spcAft>
              <a:buSzPts val="2200"/>
              <a:buNone/>
              <a:defRPr sz="2200"/>
            </a:lvl7pPr>
            <a:lvl8pPr lvl="7" algn="ctr">
              <a:lnSpc>
                <a:spcPct val="100000"/>
              </a:lnSpc>
              <a:spcBef>
                <a:spcPts val="0"/>
              </a:spcBef>
              <a:spcAft>
                <a:spcPts val="0"/>
              </a:spcAft>
              <a:buSzPts val="2200"/>
              <a:buNone/>
              <a:defRPr sz="2200"/>
            </a:lvl8pPr>
            <a:lvl9pPr lvl="8" algn="ctr">
              <a:lnSpc>
                <a:spcPct val="100000"/>
              </a:lnSpc>
              <a:spcBef>
                <a:spcPts val="0"/>
              </a:spcBef>
              <a:spcAft>
                <a:spcPts val="0"/>
              </a:spcAft>
              <a:buSzPts val="2200"/>
              <a:buNone/>
              <a:defRPr sz="2200"/>
            </a:lvl9pPr>
          </a:lstStyle>
          <a:p/>
        </p:txBody>
      </p:sp>
      <p:sp>
        <p:nvSpPr>
          <p:cNvPr id="39" name="Google Shape;39;p9"/>
          <p:cNvSpPr txBox="1"/>
          <p:nvPr>
            <p:ph idx="2" type="body"/>
          </p:nvPr>
        </p:nvSpPr>
        <p:spPr>
          <a:xfrm>
            <a:off x="5433450" y="1094158"/>
            <a:ext cx="4221000" cy="5583900"/>
          </a:xfrm>
          <a:prstGeom prst="rect">
            <a:avLst/>
          </a:prstGeom>
        </p:spPr>
        <p:txBody>
          <a:bodyPr anchorCtr="0" anchor="ctr" bIns="96675" lIns="96675" spcFirstLastPara="1" rIns="96675" wrap="square" tIns="96675">
            <a:noAutofit/>
          </a:bodyPr>
          <a:lstStyle>
            <a:lvl1pPr indent="-349250" lvl="0" marL="457200">
              <a:spcBef>
                <a:spcPts val="0"/>
              </a:spcBef>
              <a:spcAft>
                <a:spcPts val="0"/>
              </a:spcAft>
              <a:buSzPts val="1900"/>
              <a:buChar char="●"/>
              <a:defRPr/>
            </a:lvl1pPr>
            <a:lvl2pPr indent="-323850" lvl="1" marL="914400">
              <a:spcBef>
                <a:spcPts val="1700"/>
              </a:spcBef>
              <a:spcAft>
                <a:spcPts val="0"/>
              </a:spcAft>
              <a:buSzPts val="1500"/>
              <a:buChar char="○"/>
              <a:defRPr/>
            </a:lvl2pPr>
            <a:lvl3pPr indent="-323850" lvl="2" marL="1371600">
              <a:spcBef>
                <a:spcPts val="1700"/>
              </a:spcBef>
              <a:spcAft>
                <a:spcPts val="0"/>
              </a:spcAft>
              <a:buSzPts val="1500"/>
              <a:buChar char="■"/>
              <a:defRPr/>
            </a:lvl3pPr>
            <a:lvl4pPr indent="-323850" lvl="3" marL="1828800">
              <a:spcBef>
                <a:spcPts val="1700"/>
              </a:spcBef>
              <a:spcAft>
                <a:spcPts val="0"/>
              </a:spcAft>
              <a:buSzPts val="1500"/>
              <a:buChar char="●"/>
              <a:defRPr/>
            </a:lvl4pPr>
            <a:lvl5pPr indent="-323850" lvl="4" marL="2286000">
              <a:spcBef>
                <a:spcPts val="1700"/>
              </a:spcBef>
              <a:spcAft>
                <a:spcPts val="0"/>
              </a:spcAft>
              <a:buSzPts val="1500"/>
              <a:buChar char="○"/>
              <a:defRPr/>
            </a:lvl5pPr>
            <a:lvl6pPr indent="-323850" lvl="5" marL="2743200">
              <a:spcBef>
                <a:spcPts val="1700"/>
              </a:spcBef>
              <a:spcAft>
                <a:spcPts val="0"/>
              </a:spcAft>
              <a:buSzPts val="1500"/>
              <a:buChar char="■"/>
              <a:defRPr/>
            </a:lvl6pPr>
            <a:lvl7pPr indent="-323850" lvl="6" marL="3200400">
              <a:spcBef>
                <a:spcPts val="1700"/>
              </a:spcBef>
              <a:spcAft>
                <a:spcPts val="0"/>
              </a:spcAft>
              <a:buSzPts val="1500"/>
              <a:buChar char="●"/>
              <a:defRPr/>
            </a:lvl7pPr>
            <a:lvl8pPr indent="-323850" lvl="7" marL="3657600">
              <a:spcBef>
                <a:spcPts val="1700"/>
              </a:spcBef>
              <a:spcAft>
                <a:spcPts val="0"/>
              </a:spcAft>
              <a:buSzPts val="1500"/>
              <a:buChar char="○"/>
              <a:defRPr/>
            </a:lvl8pPr>
            <a:lvl9pPr indent="-323850" lvl="8" marL="4114800">
              <a:spcBef>
                <a:spcPts val="1700"/>
              </a:spcBef>
              <a:spcAft>
                <a:spcPts val="1700"/>
              </a:spcAft>
              <a:buSzPts val="1500"/>
              <a:buChar char="■"/>
              <a:defRPr/>
            </a:lvl9pPr>
          </a:lstStyle>
          <a:p/>
        </p:txBody>
      </p:sp>
      <p:sp>
        <p:nvSpPr>
          <p:cNvPr id="40" name="Google Shape;40;p9"/>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42870" y="6392869"/>
            <a:ext cx="6598800" cy="914400"/>
          </a:xfrm>
          <a:prstGeom prst="rect">
            <a:avLst/>
          </a:prstGeom>
        </p:spPr>
        <p:txBody>
          <a:bodyPr anchorCtr="0" anchor="ctr" bIns="96675" lIns="96675" spcFirstLastPara="1" rIns="96675" wrap="square" tIns="96675">
            <a:noAutofit/>
          </a:bodyPr>
          <a:lstStyle>
            <a:lvl1pPr indent="-228600" lvl="0" marL="457200">
              <a:lnSpc>
                <a:spcPct val="100000"/>
              </a:lnSpc>
              <a:spcBef>
                <a:spcPts val="0"/>
              </a:spcBef>
              <a:spcAft>
                <a:spcPts val="0"/>
              </a:spcAft>
              <a:buSzPts val="1900"/>
              <a:buNone/>
              <a:defRPr/>
            </a:lvl1pPr>
          </a:lstStyle>
          <a:p/>
        </p:txBody>
      </p:sp>
      <p:sp>
        <p:nvSpPr>
          <p:cNvPr id="43" name="Google Shape;43;p10"/>
          <p:cNvSpPr txBox="1"/>
          <p:nvPr>
            <p:ph idx="12" type="sldNum"/>
          </p:nvPr>
        </p:nvSpPr>
        <p:spPr>
          <a:xfrm>
            <a:off x="9319704" y="7046639"/>
            <a:ext cx="603300" cy="594900"/>
          </a:xfrm>
          <a:prstGeom prst="rect">
            <a:avLst/>
          </a:prstGeom>
        </p:spPr>
        <p:txBody>
          <a:bodyPr anchorCtr="0" anchor="ctr" bIns="96675" lIns="96675" spcFirstLastPara="1" rIns="96675" wrap="square" tIns="9667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42870" y="672482"/>
            <a:ext cx="9372900" cy="865500"/>
          </a:xfrm>
          <a:prstGeom prst="rect">
            <a:avLst/>
          </a:prstGeom>
          <a:noFill/>
          <a:ln>
            <a:noFill/>
          </a:ln>
        </p:spPr>
        <p:txBody>
          <a:bodyPr anchorCtr="0" anchor="t" bIns="96675" lIns="96675" spcFirstLastPara="1" rIns="96675" wrap="square" tIns="96675">
            <a:noAutofit/>
          </a:bodyPr>
          <a:lstStyle>
            <a:lvl1pPr lvl="0">
              <a:spcBef>
                <a:spcPts val="0"/>
              </a:spcBef>
              <a:spcAft>
                <a:spcPts val="0"/>
              </a:spcAft>
              <a:buClr>
                <a:schemeClr val="dk1"/>
              </a:buClr>
              <a:buSzPts val="3000"/>
              <a:buNone/>
              <a:defRPr sz="3000">
                <a:solidFill>
                  <a:schemeClr val="dk1"/>
                </a:solidFill>
              </a:defRPr>
            </a:lvl1pPr>
            <a:lvl2pPr lvl="1">
              <a:spcBef>
                <a:spcPts val="0"/>
              </a:spcBef>
              <a:spcAft>
                <a:spcPts val="0"/>
              </a:spcAft>
              <a:buClr>
                <a:schemeClr val="dk1"/>
              </a:buClr>
              <a:buSzPts val="3000"/>
              <a:buNone/>
              <a:defRPr sz="3000">
                <a:solidFill>
                  <a:schemeClr val="dk1"/>
                </a:solidFill>
              </a:defRPr>
            </a:lvl2pPr>
            <a:lvl3pPr lvl="2">
              <a:spcBef>
                <a:spcPts val="0"/>
              </a:spcBef>
              <a:spcAft>
                <a:spcPts val="0"/>
              </a:spcAft>
              <a:buClr>
                <a:schemeClr val="dk1"/>
              </a:buClr>
              <a:buSzPts val="3000"/>
              <a:buNone/>
              <a:defRPr sz="3000">
                <a:solidFill>
                  <a:schemeClr val="dk1"/>
                </a:solidFill>
              </a:defRPr>
            </a:lvl3pPr>
            <a:lvl4pPr lvl="3">
              <a:spcBef>
                <a:spcPts val="0"/>
              </a:spcBef>
              <a:spcAft>
                <a:spcPts val="0"/>
              </a:spcAft>
              <a:buClr>
                <a:schemeClr val="dk1"/>
              </a:buClr>
              <a:buSzPts val="3000"/>
              <a:buNone/>
              <a:defRPr sz="3000">
                <a:solidFill>
                  <a:schemeClr val="dk1"/>
                </a:solidFill>
              </a:defRPr>
            </a:lvl4pPr>
            <a:lvl5pPr lvl="4">
              <a:spcBef>
                <a:spcPts val="0"/>
              </a:spcBef>
              <a:spcAft>
                <a:spcPts val="0"/>
              </a:spcAft>
              <a:buClr>
                <a:schemeClr val="dk1"/>
              </a:buClr>
              <a:buSzPts val="3000"/>
              <a:buNone/>
              <a:defRPr sz="3000">
                <a:solidFill>
                  <a:schemeClr val="dk1"/>
                </a:solidFill>
              </a:defRPr>
            </a:lvl5pPr>
            <a:lvl6pPr lvl="5">
              <a:spcBef>
                <a:spcPts val="0"/>
              </a:spcBef>
              <a:spcAft>
                <a:spcPts val="0"/>
              </a:spcAft>
              <a:buClr>
                <a:schemeClr val="dk1"/>
              </a:buClr>
              <a:buSzPts val="3000"/>
              <a:buNone/>
              <a:defRPr sz="3000">
                <a:solidFill>
                  <a:schemeClr val="dk1"/>
                </a:solidFill>
              </a:defRPr>
            </a:lvl6pPr>
            <a:lvl7pPr lvl="6">
              <a:spcBef>
                <a:spcPts val="0"/>
              </a:spcBef>
              <a:spcAft>
                <a:spcPts val="0"/>
              </a:spcAft>
              <a:buClr>
                <a:schemeClr val="dk1"/>
              </a:buClr>
              <a:buSzPts val="3000"/>
              <a:buNone/>
              <a:defRPr sz="3000">
                <a:solidFill>
                  <a:schemeClr val="dk1"/>
                </a:solidFill>
              </a:defRPr>
            </a:lvl7pPr>
            <a:lvl8pPr lvl="7">
              <a:spcBef>
                <a:spcPts val="0"/>
              </a:spcBef>
              <a:spcAft>
                <a:spcPts val="0"/>
              </a:spcAft>
              <a:buClr>
                <a:schemeClr val="dk1"/>
              </a:buClr>
              <a:buSzPts val="3000"/>
              <a:buNone/>
              <a:defRPr sz="3000">
                <a:solidFill>
                  <a:schemeClr val="dk1"/>
                </a:solidFill>
              </a:defRPr>
            </a:lvl8pPr>
            <a:lvl9pPr lvl="8">
              <a:spcBef>
                <a:spcPts val="0"/>
              </a:spcBef>
              <a:spcAft>
                <a:spcPts val="0"/>
              </a:spcAft>
              <a:buClr>
                <a:schemeClr val="dk1"/>
              </a:buClr>
              <a:buSzPts val="3000"/>
              <a:buNone/>
              <a:defRPr sz="3000">
                <a:solidFill>
                  <a:schemeClr val="dk1"/>
                </a:solidFill>
              </a:defRPr>
            </a:lvl9pPr>
          </a:lstStyle>
          <a:p/>
        </p:txBody>
      </p:sp>
      <p:sp>
        <p:nvSpPr>
          <p:cNvPr id="7" name="Google Shape;7;p1"/>
          <p:cNvSpPr txBox="1"/>
          <p:nvPr>
            <p:ph idx="1" type="body"/>
          </p:nvPr>
        </p:nvSpPr>
        <p:spPr>
          <a:xfrm>
            <a:off x="342870" y="1741518"/>
            <a:ext cx="9372900" cy="5162700"/>
          </a:xfrm>
          <a:prstGeom prst="rect">
            <a:avLst/>
          </a:prstGeom>
          <a:noFill/>
          <a:ln>
            <a:noFill/>
          </a:ln>
        </p:spPr>
        <p:txBody>
          <a:bodyPr anchorCtr="0" anchor="t" bIns="96675" lIns="96675" spcFirstLastPara="1" rIns="96675" wrap="square" tIns="96675">
            <a:noAutofit/>
          </a:bodyPr>
          <a:lstStyle>
            <a:lvl1pPr indent="-349250" lvl="0" marL="457200">
              <a:lnSpc>
                <a:spcPct val="115000"/>
              </a:lnSpc>
              <a:spcBef>
                <a:spcPts val="0"/>
              </a:spcBef>
              <a:spcAft>
                <a:spcPts val="0"/>
              </a:spcAft>
              <a:buClr>
                <a:schemeClr val="dk2"/>
              </a:buClr>
              <a:buSzPts val="1900"/>
              <a:buChar char="●"/>
              <a:defRPr sz="1900">
                <a:solidFill>
                  <a:schemeClr val="dk2"/>
                </a:solidFill>
              </a:defRPr>
            </a:lvl1pPr>
            <a:lvl2pPr indent="-323850" lvl="1" marL="914400">
              <a:lnSpc>
                <a:spcPct val="115000"/>
              </a:lnSpc>
              <a:spcBef>
                <a:spcPts val="1700"/>
              </a:spcBef>
              <a:spcAft>
                <a:spcPts val="0"/>
              </a:spcAft>
              <a:buClr>
                <a:schemeClr val="dk2"/>
              </a:buClr>
              <a:buSzPts val="1500"/>
              <a:buChar char="○"/>
              <a:defRPr sz="1500">
                <a:solidFill>
                  <a:schemeClr val="dk2"/>
                </a:solidFill>
              </a:defRPr>
            </a:lvl2pPr>
            <a:lvl3pPr indent="-323850" lvl="2" marL="1371600">
              <a:lnSpc>
                <a:spcPct val="115000"/>
              </a:lnSpc>
              <a:spcBef>
                <a:spcPts val="1700"/>
              </a:spcBef>
              <a:spcAft>
                <a:spcPts val="0"/>
              </a:spcAft>
              <a:buClr>
                <a:schemeClr val="dk2"/>
              </a:buClr>
              <a:buSzPts val="1500"/>
              <a:buChar char="■"/>
              <a:defRPr sz="1500">
                <a:solidFill>
                  <a:schemeClr val="dk2"/>
                </a:solidFill>
              </a:defRPr>
            </a:lvl3pPr>
            <a:lvl4pPr indent="-323850" lvl="3" marL="1828800">
              <a:lnSpc>
                <a:spcPct val="115000"/>
              </a:lnSpc>
              <a:spcBef>
                <a:spcPts val="1700"/>
              </a:spcBef>
              <a:spcAft>
                <a:spcPts val="0"/>
              </a:spcAft>
              <a:buClr>
                <a:schemeClr val="dk2"/>
              </a:buClr>
              <a:buSzPts val="1500"/>
              <a:buChar char="●"/>
              <a:defRPr sz="1500">
                <a:solidFill>
                  <a:schemeClr val="dk2"/>
                </a:solidFill>
              </a:defRPr>
            </a:lvl4pPr>
            <a:lvl5pPr indent="-323850" lvl="4" marL="2286000">
              <a:lnSpc>
                <a:spcPct val="115000"/>
              </a:lnSpc>
              <a:spcBef>
                <a:spcPts val="1700"/>
              </a:spcBef>
              <a:spcAft>
                <a:spcPts val="0"/>
              </a:spcAft>
              <a:buClr>
                <a:schemeClr val="dk2"/>
              </a:buClr>
              <a:buSzPts val="1500"/>
              <a:buChar char="○"/>
              <a:defRPr sz="1500">
                <a:solidFill>
                  <a:schemeClr val="dk2"/>
                </a:solidFill>
              </a:defRPr>
            </a:lvl5pPr>
            <a:lvl6pPr indent="-323850" lvl="5" marL="2743200">
              <a:lnSpc>
                <a:spcPct val="115000"/>
              </a:lnSpc>
              <a:spcBef>
                <a:spcPts val="1700"/>
              </a:spcBef>
              <a:spcAft>
                <a:spcPts val="0"/>
              </a:spcAft>
              <a:buClr>
                <a:schemeClr val="dk2"/>
              </a:buClr>
              <a:buSzPts val="1500"/>
              <a:buChar char="■"/>
              <a:defRPr sz="1500">
                <a:solidFill>
                  <a:schemeClr val="dk2"/>
                </a:solidFill>
              </a:defRPr>
            </a:lvl6pPr>
            <a:lvl7pPr indent="-323850" lvl="6" marL="3200400">
              <a:lnSpc>
                <a:spcPct val="115000"/>
              </a:lnSpc>
              <a:spcBef>
                <a:spcPts val="1700"/>
              </a:spcBef>
              <a:spcAft>
                <a:spcPts val="0"/>
              </a:spcAft>
              <a:buClr>
                <a:schemeClr val="dk2"/>
              </a:buClr>
              <a:buSzPts val="1500"/>
              <a:buChar char="●"/>
              <a:defRPr sz="1500">
                <a:solidFill>
                  <a:schemeClr val="dk2"/>
                </a:solidFill>
              </a:defRPr>
            </a:lvl7pPr>
            <a:lvl8pPr indent="-323850" lvl="7" marL="3657600">
              <a:lnSpc>
                <a:spcPct val="115000"/>
              </a:lnSpc>
              <a:spcBef>
                <a:spcPts val="1700"/>
              </a:spcBef>
              <a:spcAft>
                <a:spcPts val="0"/>
              </a:spcAft>
              <a:buClr>
                <a:schemeClr val="dk2"/>
              </a:buClr>
              <a:buSzPts val="1500"/>
              <a:buChar char="○"/>
              <a:defRPr sz="1500">
                <a:solidFill>
                  <a:schemeClr val="dk2"/>
                </a:solidFill>
              </a:defRPr>
            </a:lvl8pPr>
            <a:lvl9pPr indent="-323850" lvl="8" marL="4114800">
              <a:lnSpc>
                <a:spcPct val="115000"/>
              </a:lnSpc>
              <a:spcBef>
                <a:spcPts val="1700"/>
              </a:spcBef>
              <a:spcAft>
                <a:spcPts val="1700"/>
              </a:spcAft>
              <a:buClr>
                <a:schemeClr val="dk2"/>
              </a:buClr>
              <a:buSzPts val="1500"/>
              <a:buChar char="■"/>
              <a:defRPr sz="1500">
                <a:solidFill>
                  <a:schemeClr val="dk2"/>
                </a:solidFill>
              </a:defRPr>
            </a:lvl9pPr>
          </a:lstStyle>
          <a:p/>
        </p:txBody>
      </p:sp>
      <p:sp>
        <p:nvSpPr>
          <p:cNvPr id="8" name="Google Shape;8;p1"/>
          <p:cNvSpPr txBox="1"/>
          <p:nvPr>
            <p:ph idx="12" type="sldNum"/>
          </p:nvPr>
        </p:nvSpPr>
        <p:spPr>
          <a:xfrm>
            <a:off x="9319704" y="7046639"/>
            <a:ext cx="603300" cy="594900"/>
          </a:xfrm>
          <a:prstGeom prst="rect">
            <a:avLst/>
          </a:prstGeom>
          <a:noFill/>
          <a:ln>
            <a:noFill/>
          </a:ln>
        </p:spPr>
        <p:txBody>
          <a:bodyPr anchorCtr="0" anchor="ctr" bIns="96675" lIns="96675" spcFirstLastPara="1" rIns="96675" wrap="square" tIns="96675">
            <a:noAutofit/>
          </a:bodyPr>
          <a:lstStyle>
            <a:lvl1pPr lvl="0" algn="r">
              <a:buNone/>
              <a:defRPr sz="1100">
                <a:solidFill>
                  <a:schemeClr val="dk2"/>
                </a:solidFill>
              </a:defRPr>
            </a:lvl1pPr>
            <a:lvl2pPr lvl="1" algn="r">
              <a:buNone/>
              <a:defRPr sz="1100">
                <a:solidFill>
                  <a:schemeClr val="dk2"/>
                </a:solidFill>
              </a:defRPr>
            </a:lvl2pPr>
            <a:lvl3pPr lvl="2" algn="r">
              <a:buNone/>
              <a:defRPr sz="1100">
                <a:solidFill>
                  <a:schemeClr val="dk2"/>
                </a:solidFill>
              </a:defRPr>
            </a:lvl3pPr>
            <a:lvl4pPr lvl="3" algn="r">
              <a:buNone/>
              <a:defRPr sz="1100">
                <a:solidFill>
                  <a:schemeClr val="dk2"/>
                </a:solidFill>
              </a:defRPr>
            </a:lvl4pPr>
            <a:lvl5pPr lvl="4" algn="r">
              <a:buNone/>
              <a:defRPr sz="1100">
                <a:solidFill>
                  <a:schemeClr val="dk2"/>
                </a:solidFill>
              </a:defRPr>
            </a:lvl5pPr>
            <a:lvl6pPr lvl="5" algn="r">
              <a:buNone/>
              <a:defRPr sz="1100">
                <a:solidFill>
                  <a:schemeClr val="dk2"/>
                </a:solidFill>
              </a:defRPr>
            </a:lvl6pPr>
            <a:lvl7pPr lvl="6" algn="r">
              <a:buNone/>
              <a:defRPr sz="1100">
                <a:solidFill>
                  <a:schemeClr val="dk2"/>
                </a:solidFill>
              </a:defRPr>
            </a:lvl7pPr>
            <a:lvl8pPr lvl="7" algn="r">
              <a:buNone/>
              <a:defRPr sz="1100">
                <a:solidFill>
                  <a:schemeClr val="dk2"/>
                </a:solidFill>
              </a:defRPr>
            </a:lvl8pPr>
            <a:lvl9pPr lvl="8" algn="r">
              <a:buNone/>
              <a:defRPr sz="11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 Id="rId4" Type="http://schemas.openxmlformats.org/officeDocument/2006/relationships/hyperlink" Target="https://docs.google.com/presentation/d/12zIOKUoeaaUkyn05CDWPk76XBe6mKzLDULacW3DMZXc/view" TargetMode="External"/><Relationship Id="rId11" Type="http://schemas.openxmlformats.org/officeDocument/2006/relationships/image" Target="../media/image1.png"/><Relationship Id="rId10" Type="http://schemas.openxmlformats.org/officeDocument/2006/relationships/hyperlink" Target="https://docs.google.com/presentation/d/12zIOKUoeaaUkyn05CDWPk76XBe6mKzLDULacW3DMZXc/view" TargetMode="External"/><Relationship Id="rId9" Type="http://schemas.openxmlformats.org/officeDocument/2006/relationships/hyperlink" Target="https://docs.google.com/presentation/d/16C-Xj-BDam0w8yTm-MreJpKX6u4iDRW5VeOHR3W2bi8/view" TargetMode="External"/><Relationship Id="rId5" Type="http://schemas.openxmlformats.org/officeDocument/2006/relationships/hyperlink" Target="https://docs.google.com/presentation/d/1fCru2Rm76SDUho1ThK0pv-sBc0O-PnyBBg-oA34Tjn0/view" TargetMode="External"/><Relationship Id="rId6" Type="http://schemas.openxmlformats.org/officeDocument/2006/relationships/hyperlink" Target="https://docs.google.com/presentation/d/1cus_hoIkSyAsTL0QbXrS49Tx0aPqi20xpwg8ps6o9oI/view" TargetMode="External"/><Relationship Id="rId7" Type="http://schemas.openxmlformats.org/officeDocument/2006/relationships/hyperlink" Target="https://docs.google.com/presentation/d/1zQLWriqK7_frCX9k168b6RuoAqx-aLKIkkGIkUKqZ3k/view" TargetMode="External"/><Relationship Id="rId8" Type="http://schemas.openxmlformats.org/officeDocument/2006/relationships/hyperlink" Target="https://docs.google.com/presentation/d/1x1KLP9eVW10i7cnkqmlvuL6x8b7yJpi1wiIdt162TNk/view"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 Id="rId4" Type="http://schemas.openxmlformats.org/officeDocument/2006/relationships/hyperlink" Target="https://docs.google.com/presentation/d/1cus_hoIkSyAsTL0QbXrS49Tx0aPqi20xpwg8ps6o9oI/view" TargetMode="External"/><Relationship Id="rId5" Type="http://schemas.openxmlformats.org/officeDocument/2006/relationships/hyperlink" Target="https://docs.google.com/presentation/d/1fCru2Rm76SDUho1ThK0pv-sBc0O-PnyBBg-oA34Tjn0/view" TargetMode="External"/><Relationship Id="rId6"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 Id="rId4" Type="http://schemas.openxmlformats.org/officeDocument/2006/relationships/hyperlink" Target="https://docs.google.com/presentation/d/1zQLWriqK7_frCX9k168b6RuoAqx-aLKIkkGIkUKqZ3k/view" TargetMode="External"/><Relationship Id="rId5" Type="http://schemas.openxmlformats.org/officeDocument/2006/relationships/hyperlink" Target="https://docs.google.com/presentation/d/1zQLWriqK7_frCX9k168b6RuoAqx-aLKIkkGIkUKqZ3k/view" TargetMode="External"/><Relationship Id="rId6" Type="http://schemas.openxmlformats.org/officeDocument/2006/relationships/hyperlink" Target="https://docs.google.com/presentation/d/1zQLWriqK7_frCX9k168b6RuoAqx-aLKIkkGIkUKqZ3k/view" TargetMode="External"/><Relationship Id="rId7" Type="http://schemas.openxmlformats.org/officeDocument/2006/relationships/hyperlink" Target="https://docs.google.com/presentation/d/12VDmWbR_rnhv39kTxL8Nf980NK_9ZlByfR7OaPXnW2M/view" TargetMode="External"/><Relationship Id="rId8"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55" name="Google Shape;55;p13"/>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a:t>
            </a:r>
            <a:r>
              <a:rPr lang="en" sz="1100">
                <a:solidFill>
                  <a:srgbClr val="666666"/>
                </a:solidFill>
                <a:latin typeface="Inter"/>
                <a:ea typeface="Inter"/>
                <a:cs typeface="Inter"/>
                <a:sym typeface="Inter"/>
              </a:rPr>
              <a:t>2025</a:t>
            </a:r>
            <a:r>
              <a:rPr lang="en" sz="1100">
                <a:solidFill>
                  <a:srgbClr val="666666"/>
                </a:solidFill>
                <a:latin typeface="Inter"/>
                <a:ea typeface="Inter"/>
                <a:cs typeface="Inter"/>
                <a:sym typeface="Inter"/>
              </a:rPr>
              <a:t>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56" name="Google Shape;56;p13"/>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57" name="Google Shape;57;p13"/>
          <p:cNvGraphicFramePr/>
          <p:nvPr/>
        </p:nvGraphicFramePr>
        <p:xfrm>
          <a:off x="488388" y="620838"/>
          <a:ext cx="3000000" cy="3000000"/>
        </p:xfrm>
        <a:graphic>
          <a:graphicData uri="http://schemas.openxmlformats.org/drawingml/2006/table">
            <a:tbl>
              <a:tblPr>
                <a:noFill/>
                <a:tableStyleId>{EE77BD45-5F36-44CD-90DF-596D8A37F42B}</a:tableStyleId>
              </a:tblPr>
              <a:tblGrid>
                <a:gridCol w="1458775"/>
                <a:gridCol w="3684800"/>
                <a:gridCol w="3910450"/>
              </a:tblGrid>
              <a:tr h="33830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lnSpc>
                          <a:spcPct val="100000"/>
                        </a:lnSpc>
                        <a:spcBef>
                          <a:spcPts val="0"/>
                        </a:spcBef>
                        <a:spcAft>
                          <a:spcPts val="0"/>
                        </a:spcAft>
                        <a:buNone/>
                      </a:pPr>
                      <a:r>
                        <a:rPr b="1" lang="en" sz="1300">
                          <a:latin typeface="Inter"/>
                          <a:ea typeface="Inter"/>
                          <a:cs typeface="Inter"/>
                          <a:sym typeface="Inter"/>
                        </a:rPr>
                        <a:t>LESSON 3: Lessons from the Articles</a:t>
                      </a:r>
                      <a:endParaRPr b="1" sz="13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SUPPORTING QUESTION</a:t>
                      </a:r>
                      <a:endParaRPr b="1">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200"/>
                        <a:buFont typeface="Arial"/>
                        <a:buNone/>
                      </a:pPr>
                      <a:r>
                        <a:rPr lang="en" sz="1200">
                          <a:latin typeface="Inter"/>
                          <a:ea typeface="Inter"/>
                          <a:cs typeface="Inter"/>
                          <a:sym typeface="Inter"/>
                        </a:rPr>
                        <a:t>How did the </a:t>
                      </a:r>
                      <a:r>
                        <a:rPr lang="en" sz="1200">
                          <a:latin typeface="Inter"/>
                          <a:ea typeface="Inter"/>
                          <a:cs typeface="Inter"/>
                          <a:sym typeface="Inter"/>
                        </a:rPr>
                        <a:t>strengths</a:t>
                      </a:r>
                      <a:r>
                        <a:rPr lang="en" sz="1200">
                          <a:latin typeface="Inter"/>
                          <a:ea typeface="Inter"/>
                          <a:cs typeface="Inter"/>
                          <a:sym typeface="Inter"/>
                        </a:rPr>
                        <a:t> and weaknesses of the Articles of Confederation expose the hardships of establishing the first American government?</a:t>
                      </a:r>
                      <a:endParaRPr sz="1200">
                        <a:latin typeface="Inter"/>
                        <a:ea typeface="Inter"/>
                        <a:cs typeface="Inter"/>
                        <a:sym typeface="Inter"/>
                      </a:endParaRPr>
                    </a:p>
                  </a:txBody>
                  <a:tcPr marT="91425" marB="91425" marR="91425" marL="91425"/>
                </a:tc>
                <a:tc hMerge="1"/>
              </a:tr>
              <a:tr h="494425">
                <a:tc>
                  <a:txBody>
                    <a:bodyPr/>
                    <a:lstStyle/>
                    <a:p>
                      <a:pPr indent="0" lvl="0" marL="0" rtl="0" algn="l">
                        <a:lnSpc>
                          <a:spcPct val="100000"/>
                        </a:lnSpc>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FOCUS SKILL(S)</a:t>
                      </a:r>
                      <a:endParaRPr b="1" sz="1300">
                        <a:solidFill>
                          <a:schemeClr val="dk1"/>
                        </a:solidFill>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Evaluating Evidence</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Contextualization</a:t>
                      </a:r>
                      <a:endParaRPr sz="1200">
                        <a:latin typeface="Inter"/>
                        <a:ea typeface="Inter"/>
                        <a:cs typeface="Inter"/>
                        <a:sym typeface="Inter"/>
                      </a:endParaRPr>
                    </a:p>
                    <a:p>
                      <a:pPr indent="0" lvl="0" marL="0" rtl="0" algn="l">
                        <a:spcBef>
                          <a:spcPts val="0"/>
                        </a:spcBef>
                        <a:spcAft>
                          <a:spcPts val="0"/>
                        </a:spcAft>
                        <a:buClr>
                          <a:schemeClr val="dk1"/>
                        </a:buClr>
                        <a:buSzPts val="1100"/>
                        <a:buFont typeface="Arial"/>
                        <a:buNone/>
                      </a:pPr>
                      <a:r>
                        <a:rPr lang="en" sz="1200">
                          <a:latin typeface="Inter"/>
                          <a:ea typeface="Inter"/>
                          <a:cs typeface="Inter"/>
                          <a:sym typeface="Inter"/>
                        </a:rPr>
                        <a:t>Historical Significance</a:t>
                      </a:r>
                      <a:endParaRPr sz="1200">
                        <a:latin typeface="Inter"/>
                        <a:ea typeface="Inter"/>
                        <a:cs typeface="Inter"/>
                        <a:sym typeface="Inter"/>
                      </a:endParaRPr>
                    </a:p>
                  </a:txBody>
                  <a:tcPr marT="91425" marB="91425" marR="91425" marL="91425">
                    <a:lnB cap="flat" cmpd="sng" w="9525">
                      <a:solidFill>
                        <a:srgbClr val="9E9E9E"/>
                      </a:solidFill>
                      <a:prstDash val="solid"/>
                      <a:round/>
                      <a:headEnd len="sm" w="sm" type="none"/>
                      <a:tailEnd len="sm" w="sm" type="none"/>
                    </a:lnB>
                  </a:tcPr>
                </a:tc>
                <a:tc hMerge="1"/>
              </a:tr>
              <a:tr h="1063350">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MATERIALS</a:t>
                      </a:r>
                      <a:endParaRPr b="1" sz="1300">
                        <a:solidFill>
                          <a:schemeClr val="dk1"/>
                        </a:solidFill>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a:txBody>
                    <a:bodyPr/>
                    <a:lstStyle/>
                    <a:p>
                      <a:pPr indent="0" lvl="0" marL="0" rtl="0" algn="ctr">
                        <a:spcBef>
                          <a:spcPts val="0"/>
                        </a:spcBef>
                        <a:spcAft>
                          <a:spcPts val="0"/>
                        </a:spcAft>
                        <a:buNone/>
                      </a:pPr>
                      <a:r>
                        <a:rPr lang="en" sz="1200">
                          <a:latin typeface="Inter"/>
                          <a:ea typeface="Inter"/>
                          <a:cs typeface="Inter"/>
                          <a:sym typeface="Inter"/>
                        </a:rPr>
                        <a:t>TEACHER</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4"/>
                        </a:rPr>
                        <a:t>Do Firsts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5"/>
                        </a:rPr>
                        <a:t>Lessons from the Articles Gallery Walk Sources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6"/>
                        </a:rPr>
                        <a:t>Lessons from the Articles Student Worksheet + Exemplars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7"/>
                        </a:rPr>
                        <a:t>Four Corners Activity Presentation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spcBef>
                          <a:spcPts val="0"/>
                        </a:spcBef>
                        <a:spcAft>
                          <a:spcPts val="0"/>
                        </a:spcAft>
                        <a:buNone/>
                      </a:pPr>
                      <a:r>
                        <a:rPr lang="en" sz="1200">
                          <a:latin typeface="Inter"/>
                          <a:ea typeface="Inter"/>
                          <a:cs typeface="Inter"/>
                          <a:sym typeface="Inter"/>
                        </a:rPr>
                        <a:t>STUDENT</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8"/>
                        </a:rPr>
                        <a:t>Do First Options</a:t>
                      </a:r>
                      <a:endParaRPr sz="1200">
                        <a:latin typeface="Inter"/>
                        <a:ea typeface="Inter"/>
                        <a:cs typeface="Inter"/>
                        <a:sym typeface="Inter"/>
                      </a:endParaRPr>
                    </a:p>
                    <a:p>
                      <a:pPr indent="0" lvl="0" marL="0" rtl="0" algn="l">
                        <a:spcBef>
                          <a:spcPts val="0"/>
                        </a:spcBef>
                        <a:spcAft>
                          <a:spcPts val="0"/>
                        </a:spcAft>
                        <a:buNone/>
                      </a:pPr>
                      <a:r>
                        <a:rPr lang="en" sz="1200" u="sng">
                          <a:solidFill>
                            <a:schemeClr val="hlink"/>
                          </a:solidFill>
                          <a:latin typeface="Inter"/>
                          <a:ea typeface="Inter"/>
                          <a:cs typeface="Inter"/>
                          <a:sym typeface="Inter"/>
                          <a:hlinkClick r:id="rId9"/>
                        </a:rPr>
                        <a:t>Printed Student Handouts</a:t>
                      </a:r>
                      <a:endParaRPr sz="1200">
                        <a:latin typeface="Inter"/>
                        <a:ea typeface="Inter"/>
                        <a:cs typeface="Inter"/>
                        <a:sym typeface="Inter"/>
                      </a:endParaRPr>
                    </a:p>
                    <a:p>
                      <a:pPr indent="0" lvl="0" marL="0" rtl="0" algn="l">
                        <a:spcBef>
                          <a:spcPts val="0"/>
                        </a:spcBef>
                        <a:spcAft>
                          <a:spcPts val="0"/>
                        </a:spcAft>
                        <a:buNone/>
                      </a:pPr>
                      <a:r>
                        <a:rPr lang="en" sz="1200">
                          <a:latin typeface="Inter"/>
                          <a:ea typeface="Inter"/>
                          <a:cs typeface="Inter"/>
                          <a:sym typeface="Inter"/>
                        </a:rPr>
                        <a:t>Access to Inquiry Journal (Already handed out in Lesson 1)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468425">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DO FIRST</a:t>
                      </a:r>
                      <a:endParaRPr sz="1200">
                        <a:latin typeface="Inter"/>
                        <a:ea typeface="Inter"/>
                        <a:cs typeface="Inter"/>
                        <a:sym typeface="Inter"/>
                      </a:endParaRPr>
                    </a:p>
                  </a:txBody>
                  <a:tcPr marT="91425" marB="91425" marR="91425" marL="91425">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1- Frayer:</a:t>
                      </a:r>
                      <a:r>
                        <a:rPr lang="en" sz="1200">
                          <a:latin typeface="Inter"/>
                          <a:ea typeface="Inter"/>
                          <a:cs typeface="Inter"/>
                          <a:sym typeface="Inter"/>
                        </a:rPr>
                        <a:t> Federalism</a:t>
                      </a:r>
                      <a:endParaRPr sz="1200">
                        <a:latin typeface="Inter"/>
                        <a:ea typeface="Inter"/>
                        <a:cs typeface="Inter"/>
                        <a:sym typeface="Inter"/>
                      </a:endParaRPr>
                    </a:p>
                    <a:p>
                      <a:pPr indent="0" lvl="0" marL="0" rtl="0" algn="l">
                        <a:spcBef>
                          <a:spcPts val="0"/>
                        </a:spcBef>
                        <a:spcAft>
                          <a:spcPts val="0"/>
                        </a:spcAft>
                        <a:buClr>
                          <a:srgbClr val="000000"/>
                        </a:buClr>
                        <a:buSzPts val="1100"/>
                        <a:buFont typeface="Arial"/>
                        <a:buNone/>
                      </a:pPr>
                      <a:r>
                        <a:rPr lang="en" sz="1200">
                          <a:solidFill>
                            <a:srgbClr val="000000"/>
                          </a:solidFill>
                          <a:latin typeface="Inter"/>
                          <a:ea typeface="Inter"/>
                          <a:cs typeface="Inter"/>
                          <a:sym typeface="Inter"/>
                        </a:rPr>
                        <a:t>Option 2</a:t>
                      </a:r>
                      <a:r>
                        <a:rPr lang="en" sz="1200">
                          <a:latin typeface="Inter"/>
                          <a:ea typeface="Inter"/>
                          <a:cs typeface="Inter"/>
                          <a:sym typeface="Inter"/>
                        </a:rPr>
                        <a:t>- Video Reflection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9368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Select </a:t>
                      </a:r>
                      <a:r>
                        <a:rPr lang="en" sz="1200">
                          <a:latin typeface="Inter"/>
                          <a:ea typeface="Inter"/>
                          <a:cs typeface="Inter"/>
                          <a:sym typeface="Inter"/>
                        </a:rPr>
                        <a:t>“</a:t>
                      </a:r>
                      <a:r>
                        <a:rPr lang="en" sz="1200" u="sng">
                          <a:solidFill>
                            <a:schemeClr val="hlink"/>
                          </a:solidFill>
                          <a:latin typeface="Inter"/>
                          <a:ea typeface="Inter"/>
                          <a:cs typeface="Inter"/>
                          <a:sym typeface="Inter"/>
                          <a:hlinkClick r:id="rId10"/>
                        </a:rPr>
                        <a:t>Do First</a:t>
                      </a:r>
                      <a:r>
                        <a:rPr lang="en" sz="1200">
                          <a:latin typeface="Inter"/>
                          <a:ea typeface="Inter"/>
                          <a:cs typeface="Inter"/>
                          <a:sym typeface="Inter"/>
                        </a:rPr>
                        <a:t>”</a:t>
                      </a:r>
                      <a:r>
                        <a:rPr lang="en" sz="1200">
                          <a:solidFill>
                            <a:srgbClr val="000000"/>
                          </a:solidFill>
                          <a:latin typeface="Inter"/>
                          <a:ea typeface="Inter"/>
                          <a:cs typeface="Inter"/>
                          <a:sym typeface="Inter"/>
                        </a:rPr>
                        <a:t> option</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Play “Song of the Unit” or alternative </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students with visual, online, or print access to “Do First”</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Complete “Do First” either online or by hand.</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58" name="Google Shape;58;p13"/>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rgbClr val="000000"/>
              </a:buClr>
              <a:buSzPts val="1100"/>
              <a:buFont typeface="Arial"/>
              <a:buNone/>
            </a:pPr>
            <a:r>
              <a:rPr lang="en" sz="1800">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 </a:t>
            </a:r>
            <a:r>
              <a:rPr lang="en" sz="1800">
                <a:solidFill>
                  <a:srgbClr val="000000"/>
                </a:solidFill>
                <a:latin typeface="Plus Jakarta Sans Medium"/>
                <a:ea typeface="Plus Jakarta Sans Medium"/>
                <a:cs typeface="Plus Jakarta Sans Medium"/>
                <a:sym typeface="Plus Jakarta Sans Medium"/>
              </a:rPr>
              <a:t>: Daily Lesson Plan (</a:t>
            </a:r>
            <a:r>
              <a:rPr lang="en" sz="1800">
                <a:latin typeface="Plus Jakarta Sans Medium"/>
                <a:ea typeface="Plus Jakarta Sans Medium"/>
                <a:cs typeface="Plus Jakarta Sans Medium"/>
                <a:sym typeface="Plus Jakarta Sans Medium"/>
              </a:rPr>
              <a:t>90</a:t>
            </a:r>
            <a:r>
              <a:rPr lang="en" sz="1800">
                <a:solidFill>
                  <a:srgbClr val="000000"/>
                </a:solidFill>
                <a:latin typeface="Plus Jakarta Sans Medium"/>
                <a:ea typeface="Plus Jakarta Sans Medium"/>
                <a:cs typeface="Plus Jakarta Sans Medium"/>
                <a:sym typeface="Plus Jakarta Sans Medium"/>
              </a:rPr>
              <a:t> Minutes)</a:t>
            </a:r>
            <a:endParaRPr sz="1800">
              <a:solidFill>
                <a:srgbClr val="000000"/>
              </a:solidFill>
              <a:latin typeface="Plus Jakarta Sans Medium"/>
              <a:ea typeface="Plus Jakarta Sans Medium"/>
              <a:cs typeface="Plus Jakarta Sans Medium"/>
              <a:sym typeface="Plus Jakarta Sans Medium"/>
            </a:endParaRPr>
          </a:p>
        </p:txBody>
      </p:sp>
      <p:pic>
        <p:nvPicPr>
          <p:cNvPr id="59" name="Google Shape;59;p13"/>
          <p:cNvPicPr preferRelativeResize="0"/>
          <p:nvPr/>
        </p:nvPicPr>
        <p:blipFill>
          <a:blip r:embed="rId11">
            <a:alphaModFix/>
          </a:blip>
          <a:stretch>
            <a:fillRect/>
          </a:stretch>
        </p:blipFill>
        <p:spPr>
          <a:xfrm>
            <a:off x="279881" y="89249"/>
            <a:ext cx="816414" cy="338543"/>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63" name="Shape 63"/>
        <p:cNvGrpSpPr/>
        <p:nvPr/>
      </p:nvGrpSpPr>
      <p:grpSpPr>
        <a:xfrm>
          <a:off x="0" y="0"/>
          <a:ext cx="0" cy="0"/>
          <a:chOff x="0" y="0"/>
          <a:chExt cx="0" cy="0"/>
        </a:xfrm>
      </p:grpSpPr>
      <p:pic>
        <p:nvPicPr>
          <p:cNvPr id="64" name="Google Shape;64;p14"/>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65" name="Google Shape;65;p14"/>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66" name="Google Shape;66;p14"/>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67" name="Google Shape;67;p14"/>
          <p:cNvGraphicFramePr/>
          <p:nvPr/>
        </p:nvGraphicFramePr>
        <p:xfrm>
          <a:off x="488388" y="620838"/>
          <a:ext cx="3000000" cy="3000000"/>
        </p:xfrm>
        <a:graphic>
          <a:graphicData uri="http://schemas.openxmlformats.org/drawingml/2006/table">
            <a:tbl>
              <a:tblPr>
                <a:noFill/>
                <a:tableStyleId>{EE77BD45-5F36-44CD-90DF-596D8A37F42B}</a:tableStyleId>
              </a:tblPr>
              <a:tblGrid>
                <a:gridCol w="1458775"/>
                <a:gridCol w="3684800"/>
                <a:gridCol w="3910450"/>
              </a:tblGrid>
              <a:tr h="313175">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a:t>
                      </a:r>
                      <a:r>
                        <a:rPr b="1" lang="en" sz="1300">
                          <a:solidFill>
                            <a:schemeClr val="dk1"/>
                          </a:solidFill>
                          <a:latin typeface="Inter"/>
                          <a:ea typeface="Inter"/>
                          <a:cs typeface="Inter"/>
                          <a:sym typeface="Inter"/>
                        </a:rPr>
                        <a:t>Lessons from the Articles - Continued</a:t>
                      </a:r>
                      <a:endParaRPr b="1" sz="1300">
                        <a:solidFill>
                          <a:schemeClr val="dk1"/>
                        </a:solidFill>
                        <a:latin typeface="Inter"/>
                        <a:ea typeface="Inter"/>
                        <a:cs typeface="Inter"/>
                        <a:sym typeface="Inter"/>
                      </a:endParaRPr>
                    </a:p>
                  </a:txBody>
                  <a:tcPr marT="91425" marB="91425" marR="91425" marL="91425"/>
                </a:tc>
                <a:tc hMerge="1"/>
              </a:tr>
              <a:tr h="6706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1 - </a:t>
                      </a:r>
                      <a:endParaRPr b="1" sz="1300">
                        <a:solidFill>
                          <a:schemeClr val="dk1"/>
                        </a:solidFill>
                        <a:latin typeface="Inter"/>
                        <a:ea typeface="Inter"/>
                        <a:cs typeface="Inter"/>
                        <a:sym typeface="Inter"/>
                      </a:endParaRPr>
                    </a:p>
                    <a:p>
                      <a:pPr indent="0" lvl="0" marL="0" rtl="0" algn="l">
                        <a:spcBef>
                          <a:spcPts val="0"/>
                        </a:spcBef>
                        <a:spcAft>
                          <a:spcPts val="0"/>
                        </a:spcAft>
                        <a:buNone/>
                      </a:pPr>
                      <a:r>
                        <a:rPr b="1" lang="en" sz="1300">
                          <a:solidFill>
                            <a:schemeClr val="dk1"/>
                          </a:solidFill>
                          <a:latin typeface="Inter"/>
                          <a:ea typeface="Inter"/>
                          <a:cs typeface="Inter"/>
                          <a:sym typeface="Inter"/>
                        </a:rPr>
                        <a:t>LAUNCH</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participate in a Gallery Walk in which they analyze various primary sources directly from or related to the Articles of Confederation. Student groups will record their observations and take notes on the </a:t>
                      </a:r>
                      <a:r>
                        <a:rPr lang="en" sz="1200" u="sng">
                          <a:solidFill>
                            <a:schemeClr val="hlink"/>
                          </a:solidFill>
                          <a:latin typeface="Inter"/>
                          <a:ea typeface="Inter"/>
                          <a:cs typeface="Inter"/>
                          <a:sym typeface="Inter"/>
                          <a:hlinkClick r:id="rId4"/>
                        </a:rPr>
                        <a:t>Lessons from the Articles Student Worksheet</a:t>
                      </a:r>
                      <a:r>
                        <a:rPr lang="en" sz="1200">
                          <a:solidFill>
                            <a:schemeClr val="dk1"/>
                          </a:solidFill>
                          <a:latin typeface="Inter"/>
                          <a:ea typeface="Inter"/>
                          <a:cs typeface="Inter"/>
                          <a:sym typeface="Inter"/>
                        </a:rPr>
                        <a:t>. Consider doing Source 1 together and then releasing students to complete other six sources on their own. It is recommended to post two copies of each gallery walk image around the room to ensure adequate student spacing at each source. Students should be divided into 7 (or 14) small groups and rotate the sources in the designated space in the classroom. The teacher can opt to reduce the number of documents analyzed as needed for timing.</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Post </a:t>
                      </a:r>
                      <a:r>
                        <a:rPr lang="en" sz="1200" u="sng">
                          <a:solidFill>
                            <a:schemeClr val="hlink"/>
                          </a:solidFill>
                          <a:latin typeface="Inter"/>
                          <a:ea typeface="Inter"/>
                          <a:cs typeface="Inter"/>
                          <a:sym typeface="Inter"/>
                          <a:hlinkClick r:id="rId5"/>
                        </a:rPr>
                        <a:t>Gallery Walk Sources</a:t>
                      </a:r>
                      <a:r>
                        <a:rPr lang="en" sz="1200">
                          <a:latin typeface="Inter"/>
                          <a:ea typeface="Inter"/>
                          <a:cs typeface="Inter"/>
                          <a:sym typeface="Inter"/>
                        </a:rPr>
                        <a:t> around the classroom</a:t>
                      </a:r>
                      <a:endParaRPr sz="1200">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Divide students into 7 or 14 groups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Hand out student worksheet</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Optional: Complete source 1 together</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Provide directions for movement and source analysis</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As a group, analyze each document and discuss key ideas/ observations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Determine whether the document demonstrates a strength or weakness of the Articles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Justify choice with a one sentence explanation</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722750">
                <a:tc rowSpan="2">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ACTIVITY 2-</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PRACTICE</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Students will read a secondary source in which they will further evaluate the Articles of Confederation (page 3 of student worksheet)</a:t>
                      </a:r>
                      <a:r>
                        <a:rPr lang="en" sz="1200">
                          <a:solidFill>
                            <a:schemeClr val="dk1"/>
                          </a:solidFill>
                          <a:latin typeface="Inter"/>
                          <a:ea typeface="Inter"/>
                          <a:cs typeface="Inter"/>
                          <a:sym typeface="Inter"/>
                        </a:rPr>
                        <a:t>. Students </a:t>
                      </a:r>
                      <a:r>
                        <a:rPr lang="en" sz="1200">
                          <a:solidFill>
                            <a:schemeClr val="dk1"/>
                          </a:solidFill>
                          <a:latin typeface="Inter"/>
                          <a:ea typeface="Inter"/>
                          <a:cs typeface="Inter"/>
                          <a:sym typeface="Inter"/>
                        </a:rPr>
                        <a:t>will use highlighters to annotate information related to the strengths and weaknesses of the Articles of Confederation. As they read, they can reflect on the choices made during the gallery walk to determine if their assessment of the primary sources was accurate. Students will answer comprehension questions after highlighting. Use teacher discretion to determine best approach to reading (individual, small group,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1156425">
                <a:tc vMerge="1"/>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TEACHER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Distribute highlighters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Provide directions and expectations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Optional: Read text aloud to class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chemeClr val="dk1"/>
                          </a:solidFill>
                          <a:latin typeface="Inter"/>
                          <a:ea typeface="Inter"/>
                          <a:cs typeface="Inter"/>
                          <a:sym typeface="Inter"/>
                        </a:rPr>
                        <a:t>STUDENT ACTIONS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Annotate the secondary source marking examples of strengths and weaknesses</a:t>
                      </a:r>
                      <a:endParaRPr sz="1200">
                        <a:solidFill>
                          <a:schemeClr val="dk1"/>
                        </a:solidFill>
                        <a:latin typeface="Inter"/>
                        <a:ea typeface="Inter"/>
                        <a:cs typeface="Inter"/>
                        <a:sym typeface="Inter"/>
                      </a:endParaRPr>
                    </a:p>
                    <a:p>
                      <a:pPr indent="-304800" lvl="0" marL="457200" rtl="0" algn="l">
                        <a:spcBef>
                          <a:spcPts val="0"/>
                        </a:spcBef>
                        <a:spcAft>
                          <a:spcPts val="0"/>
                        </a:spcAft>
                        <a:buClr>
                          <a:schemeClr val="dk1"/>
                        </a:buClr>
                        <a:buSzPts val="1200"/>
                        <a:buFont typeface="Inter"/>
                        <a:buAutoNum type="arabicPeriod"/>
                      </a:pPr>
                      <a:r>
                        <a:rPr lang="en" sz="1200">
                          <a:solidFill>
                            <a:schemeClr val="dk1"/>
                          </a:solidFill>
                          <a:latin typeface="Inter"/>
                          <a:ea typeface="Inter"/>
                          <a:cs typeface="Inter"/>
                          <a:sym typeface="Inter"/>
                        </a:rPr>
                        <a:t>Respond to the guided reading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68" name="Google Shape;68;p14"/>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First Governments and the Constitution : Daily Lesson Plan (90 Minutes)</a:t>
            </a:r>
            <a:endParaRPr sz="1800">
              <a:solidFill>
                <a:schemeClr val="dk1"/>
              </a:solidFill>
              <a:latin typeface="Plus Jakarta Sans Medium"/>
              <a:ea typeface="Plus Jakarta Sans Medium"/>
              <a:cs typeface="Plus Jakarta Sans Medium"/>
              <a:sym typeface="Plus Jakarta Sans Medium"/>
            </a:endParaRPr>
          </a:p>
        </p:txBody>
      </p:sp>
      <p:pic>
        <p:nvPicPr>
          <p:cNvPr id="69" name="Google Shape;69;p14"/>
          <p:cNvPicPr preferRelativeResize="0"/>
          <p:nvPr/>
        </p:nvPicPr>
        <p:blipFill>
          <a:blip r:embed="rId6">
            <a:alphaModFix/>
          </a:blip>
          <a:stretch>
            <a:fillRect/>
          </a:stretch>
        </p:blipFill>
        <p:spPr>
          <a:xfrm>
            <a:off x="279881" y="89249"/>
            <a:ext cx="816414" cy="33854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75" name="Google Shape;75;p15"/>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76" name="Google Shape;76;p15"/>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77" name="Google Shape;77;p15"/>
          <p:cNvGraphicFramePr/>
          <p:nvPr/>
        </p:nvGraphicFramePr>
        <p:xfrm>
          <a:off x="488388" y="620838"/>
          <a:ext cx="3000000" cy="3000000"/>
        </p:xfrm>
        <a:graphic>
          <a:graphicData uri="http://schemas.openxmlformats.org/drawingml/2006/table">
            <a:tbl>
              <a:tblPr>
                <a:noFill/>
                <a:tableStyleId>{EE77BD45-5F36-44CD-90DF-596D8A37F42B}</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Lessons from the Articles - Continued</a:t>
                      </a:r>
                      <a:endParaRPr b="1" sz="1300">
                        <a:solidFill>
                          <a:schemeClr val="dk1"/>
                        </a:solidFill>
                        <a:latin typeface="Inter"/>
                        <a:ea typeface="Inter"/>
                        <a:cs typeface="Inter"/>
                        <a:sym typeface="Inter"/>
                      </a:endParaRPr>
                    </a:p>
                  </a:txBody>
                  <a:tcPr marT="91425" marB="91425" marR="91425" marL="91425"/>
                </a:tc>
                <a:tc hMerge="1"/>
              </a:tr>
              <a:tr h="678775">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ACTIVITY 3-</a:t>
                      </a:r>
                      <a:endParaRPr b="1" sz="1300">
                        <a:solidFill>
                          <a:schemeClr val="dk1"/>
                        </a:solidFill>
                        <a:latin typeface="Inter"/>
                        <a:ea typeface="Inter"/>
                        <a:cs typeface="Inter"/>
                        <a:sym typeface="Inter"/>
                      </a:endParaRPr>
                    </a:p>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EXHIBIT</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Guide students through the </a:t>
                      </a:r>
                      <a:r>
                        <a:rPr lang="en" sz="1200" u="sng">
                          <a:solidFill>
                            <a:schemeClr val="hlink"/>
                          </a:solidFill>
                          <a:latin typeface="Inter"/>
                          <a:ea typeface="Inter"/>
                          <a:cs typeface="Inter"/>
                          <a:sym typeface="Inter"/>
                          <a:hlinkClick r:id="rId4"/>
                        </a:rPr>
                        <a:t>four </a:t>
                      </a:r>
                      <a:r>
                        <a:rPr lang="en" sz="1200" u="sng">
                          <a:solidFill>
                            <a:schemeClr val="hlink"/>
                          </a:solidFill>
                          <a:latin typeface="Inter"/>
                          <a:ea typeface="Inter"/>
                          <a:cs typeface="Inter"/>
                          <a:sym typeface="Inter"/>
                          <a:hlinkClick r:id="rId5"/>
                        </a:rPr>
                        <a:t>corners</a:t>
                      </a:r>
                      <a:r>
                        <a:rPr lang="en" sz="1200" u="sng">
                          <a:solidFill>
                            <a:schemeClr val="hlink"/>
                          </a:solidFill>
                          <a:latin typeface="Inter"/>
                          <a:ea typeface="Inter"/>
                          <a:cs typeface="Inter"/>
                          <a:sym typeface="Inter"/>
                          <a:hlinkClick r:id="rId6"/>
                        </a:rPr>
                        <a:t> activity</a:t>
                      </a:r>
                      <a:r>
                        <a:rPr lang="en" sz="1200">
                          <a:solidFill>
                            <a:schemeClr val="dk1"/>
                          </a:solidFill>
                          <a:latin typeface="Inter"/>
                          <a:ea typeface="Inter"/>
                          <a:cs typeface="Inter"/>
                          <a:sym typeface="Inter"/>
                        </a:rPr>
                        <a:t>. The teacher will present the question for the activity: “Overall, the Articles of Confederation were _______ in establishing the new United States in the 1780s.” Students will have four choices that should be posted in four different corners of the room: mostly helpful, mostly harmful, balanced/ mixed, and still deciding. On the teacher’s command, students will move to the corner of their </a:t>
                      </a:r>
                      <a:r>
                        <a:rPr lang="en" sz="1200">
                          <a:solidFill>
                            <a:schemeClr val="dk1"/>
                          </a:solidFill>
                          <a:latin typeface="Inter"/>
                          <a:ea typeface="Inter"/>
                          <a:cs typeface="Inter"/>
                          <a:sym typeface="Inter"/>
                        </a:rPr>
                        <a:t>choosing</a:t>
                      </a:r>
                      <a:r>
                        <a:rPr lang="en" sz="1200">
                          <a:solidFill>
                            <a:schemeClr val="dk1"/>
                          </a:solidFill>
                          <a:latin typeface="Inter"/>
                          <a:ea typeface="Inter"/>
                          <a:cs typeface="Inter"/>
                          <a:sym typeface="Inter"/>
                        </a:rPr>
                        <a:t>. After this, students will be given time to answer questions in the presentation with students in their corner. Lastly, students will find a partner from another corner and will ask the final reflection questions.</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r h="1018200">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Carefully explain the four-corner activity instructions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head to the corner of their choice</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the corner discussion questions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Instruct students to find a partner from another corner </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Present the partner discussion questions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latin typeface="Inter"/>
                          <a:ea typeface="Inter"/>
                          <a:cs typeface="Inter"/>
                          <a:sym typeface="Inter"/>
                        </a:rPr>
                        <a:t>Move to the preferred corner and discuss the questions with like-minded peers</a:t>
                      </a:r>
                      <a:endParaRPr sz="1200">
                        <a:latin typeface="Inter"/>
                        <a:ea typeface="Inter"/>
                        <a:cs typeface="Inter"/>
                        <a:sym typeface="Inter"/>
                      </a:endParaRPr>
                    </a:p>
                    <a:p>
                      <a:pPr indent="-304800" lvl="0" marL="457200" rtl="0" algn="l">
                        <a:lnSpc>
                          <a:spcPct val="100000"/>
                        </a:lnSpc>
                        <a:spcBef>
                          <a:spcPts val="0"/>
                        </a:spcBef>
                        <a:spcAft>
                          <a:spcPts val="0"/>
                        </a:spcAft>
                        <a:buSzPts val="1200"/>
                        <a:buFont typeface="Inter"/>
                        <a:buAutoNum type="arabicPeriod"/>
                      </a:pPr>
                      <a:r>
                        <a:rPr lang="en" sz="1200">
                          <a:latin typeface="Inter"/>
                          <a:ea typeface="Inter"/>
                          <a:cs typeface="Inter"/>
                          <a:sym typeface="Inter"/>
                        </a:rPr>
                        <a:t>Discuss the questions with someone from a different corner </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540600">
                <a:tc rowSpan="2">
                  <a:txBody>
                    <a:bodyPr/>
                    <a:lstStyle/>
                    <a:p>
                      <a:pPr indent="0" lvl="0" marL="0" rtl="0" algn="l">
                        <a:spcBef>
                          <a:spcPts val="0"/>
                        </a:spcBef>
                        <a:spcAft>
                          <a:spcPts val="0"/>
                        </a:spcAft>
                        <a:buNone/>
                      </a:pPr>
                      <a:r>
                        <a:rPr b="1" lang="en" sz="1300">
                          <a:solidFill>
                            <a:schemeClr val="dk1"/>
                          </a:solidFill>
                          <a:latin typeface="Inter"/>
                          <a:ea typeface="Inter"/>
                          <a:cs typeface="Inter"/>
                          <a:sym typeface="Inter"/>
                        </a:rPr>
                        <a:t>CONCLUSION</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Clr>
                          <a:schemeClr val="dk1"/>
                        </a:buClr>
                        <a:buSzPts val="1100"/>
                        <a:buFont typeface="Arial"/>
                        <a:buNone/>
                      </a:pPr>
                      <a:r>
                        <a:rPr lang="en" sz="1200">
                          <a:solidFill>
                            <a:schemeClr val="dk1"/>
                          </a:solidFill>
                          <a:latin typeface="Inter"/>
                          <a:ea typeface="Inter"/>
                          <a:cs typeface="Inter"/>
                          <a:sym typeface="Inter"/>
                        </a:rPr>
                        <a:t>Then, students will reflect on their learning from the prior topic using the </a:t>
                      </a:r>
                      <a:r>
                        <a:rPr lang="en" sz="1200" u="sng">
                          <a:solidFill>
                            <a:schemeClr val="hlink"/>
                          </a:solidFill>
                          <a:latin typeface="Inter"/>
                          <a:ea typeface="Inter"/>
                          <a:cs typeface="Inter"/>
                          <a:sym typeface="Inter"/>
                          <a:hlinkClick r:id="rId7"/>
                        </a:rPr>
                        <a:t>Unit 5 Inquiry Journal</a:t>
                      </a:r>
                      <a:r>
                        <a:rPr lang="en" sz="1200">
                          <a:solidFill>
                            <a:schemeClr val="dk1"/>
                          </a:solidFill>
                          <a:latin typeface="Inter"/>
                          <a:ea typeface="Inter"/>
                          <a:cs typeface="Inter"/>
                          <a:sym typeface="Inter"/>
                        </a:rPr>
                        <a:t>. Students will use page 2 to answer the Compelling Question for Topic 1. Consider allowing students to use their notes and/or work with a partner.</a:t>
                      </a:r>
                      <a:endParaRPr sz="1200">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hMerge="1"/>
              </a:tr>
              <a:tr h="678775">
                <a:tc vMerge="1"/>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TEACHER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Provide access to Unit </a:t>
                      </a:r>
                      <a:r>
                        <a:rPr lang="en" sz="1200">
                          <a:latin typeface="Inter"/>
                          <a:ea typeface="Inter"/>
                          <a:cs typeface="Inter"/>
                          <a:sym typeface="Inter"/>
                        </a:rPr>
                        <a:t>5</a:t>
                      </a:r>
                      <a:r>
                        <a:rPr lang="en" sz="1200">
                          <a:solidFill>
                            <a:srgbClr val="000000"/>
                          </a:solidFill>
                          <a:latin typeface="Inter"/>
                          <a:ea typeface="Inter"/>
                          <a:cs typeface="Inter"/>
                          <a:sym typeface="Inter"/>
                        </a:rPr>
                        <a:t> Inquiry Journal</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Support students with expectations for CER paragraph (template in journal)</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ctr">
                        <a:lnSpc>
                          <a:spcPct val="100000"/>
                        </a:lnSpc>
                        <a:spcBef>
                          <a:spcPts val="0"/>
                        </a:spcBef>
                        <a:spcAft>
                          <a:spcPts val="0"/>
                        </a:spcAft>
                        <a:buNone/>
                      </a:pPr>
                      <a:r>
                        <a:rPr lang="en" sz="1200">
                          <a:solidFill>
                            <a:srgbClr val="000000"/>
                          </a:solidFill>
                          <a:latin typeface="Inter"/>
                          <a:ea typeface="Inter"/>
                          <a:cs typeface="Inter"/>
                          <a:sym typeface="Inter"/>
                        </a:rPr>
                        <a:t>STUDENT ACTIONS</a:t>
                      </a:r>
                      <a:endParaRPr sz="1200">
                        <a:solidFill>
                          <a:srgbClr val="000000"/>
                        </a:solidFill>
                        <a:latin typeface="Inter"/>
                        <a:ea typeface="Inter"/>
                        <a:cs typeface="Inter"/>
                        <a:sym typeface="Inter"/>
                      </a:endParaRPr>
                    </a:p>
                    <a:p>
                      <a:pPr indent="-304800" lvl="0" marL="457200" rtl="0" algn="l">
                        <a:lnSpc>
                          <a:spcPct val="100000"/>
                        </a:lnSpc>
                        <a:spcBef>
                          <a:spcPts val="0"/>
                        </a:spcBef>
                        <a:spcAft>
                          <a:spcPts val="0"/>
                        </a:spcAft>
                        <a:buClr>
                          <a:srgbClr val="000000"/>
                        </a:buClr>
                        <a:buSzPts val="1200"/>
                        <a:buFont typeface="Inter"/>
                        <a:buAutoNum type="arabicPeriod"/>
                      </a:pPr>
                      <a:r>
                        <a:rPr lang="en" sz="1200">
                          <a:solidFill>
                            <a:srgbClr val="000000"/>
                          </a:solidFill>
                          <a:latin typeface="Inter"/>
                          <a:ea typeface="Inter"/>
                          <a:cs typeface="Inter"/>
                          <a:sym typeface="Inter"/>
                        </a:rPr>
                        <a:t>Write a CER paragraph for Unit </a:t>
                      </a:r>
                      <a:r>
                        <a:rPr lang="en" sz="1200">
                          <a:latin typeface="Inter"/>
                          <a:ea typeface="Inter"/>
                          <a:cs typeface="Inter"/>
                          <a:sym typeface="Inter"/>
                        </a:rPr>
                        <a:t>5: </a:t>
                      </a:r>
                      <a:r>
                        <a:rPr lang="en" sz="1200">
                          <a:solidFill>
                            <a:srgbClr val="000000"/>
                          </a:solidFill>
                          <a:latin typeface="Inter"/>
                          <a:ea typeface="Inter"/>
                          <a:cs typeface="Inter"/>
                          <a:sym typeface="Inter"/>
                        </a:rPr>
                        <a:t>Topic </a:t>
                      </a:r>
                      <a:r>
                        <a:rPr lang="en" sz="1200">
                          <a:latin typeface="Inter"/>
                          <a:ea typeface="Inter"/>
                          <a:cs typeface="Inter"/>
                          <a:sym typeface="Inter"/>
                        </a:rPr>
                        <a:t>1</a:t>
                      </a:r>
                      <a:r>
                        <a:rPr lang="en" sz="1200">
                          <a:solidFill>
                            <a:srgbClr val="000000"/>
                          </a:solidFill>
                          <a:latin typeface="Inter"/>
                          <a:ea typeface="Inter"/>
                          <a:cs typeface="Inter"/>
                          <a:sym typeface="Inter"/>
                        </a:rPr>
                        <a:t> Compelling Question</a:t>
                      </a:r>
                      <a:endParaRPr sz="1200">
                        <a:solidFill>
                          <a:srgbClr val="000000"/>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78" name="Google Shape;78;p15"/>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 </a:t>
            </a:r>
            <a:r>
              <a:rPr lang="en" sz="1800">
                <a:solidFill>
                  <a:schemeClr val="dk1"/>
                </a:solidFill>
                <a:latin typeface="Plus Jakarta Sans Medium"/>
                <a:ea typeface="Plus Jakarta Sans Medium"/>
                <a:cs typeface="Plus Jakarta Sans Medium"/>
                <a:sym typeface="Plus Jakarta Sans Medium"/>
              </a:rPr>
              <a:t>First Governments and the Constitution: Daily Lesson Plan (90 Minutes)</a:t>
            </a:r>
            <a:endParaRPr sz="1800">
              <a:latin typeface="Plus Jakarta Sans Medium"/>
              <a:ea typeface="Plus Jakarta Sans Medium"/>
              <a:cs typeface="Plus Jakarta Sans Medium"/>
              <a:sym typeface="Plus Jakarta Sans Medium"/>
            </a:endParaRPr>
          </a:p>
        </p:txBody>
      </p:sp>
      <p:pic>
        <p:nvPicPr>
          <p:cNvPr id="79" name="Google Shape;79;p15"/>
          <p:cNvPicPr preferRelativeResize="0"/>
          <p:nvPr/>
        </p:nvPicPr>
        <p:blipFill>
          <a:blip r:embed="rId8">
            <a:alphaModFix/>
          </a:blip>
          <a:stretch>
            <a:fillRect/>
          </a:stretch>
        </p:blipFill>
        <p:spPr>
          <a:xfrm>
            <a:off x="279881" y="89249"/>
            <a:ext cx="816414" cy="33854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83" name="Shape 83"/>
        <p:cNvGrpSpPr/>
        <p:nvPr/>
      </p:nvGrpSpPr>
      <p:grpSpPr>
        <a:xfrm>
          <a:off x="0" y="0"/>
          <a:ext cx="0" cy="0"/>
          <a:chOff x="0" y="0"/>
          <a:chExt cx="0" cy="0"/>
        </a:xfrm>
      </p:grpSpPr>
      <p:pic>
        <p:nvPicPr>
          <p:cNvPr id="84" name="Google Shape;84;p16"/>
          <p:cNvPicPr preferRelativeResize="0"/>
          <p:nvPr/>
        </p:nvPicPr>
        <p:blipFill>
          <a:blip r:embed="rId3">
            <a:alphaModFix/>
          </a:blip>
          <a:stretch>
            <a:fillRect/>
          </a:stretch>
        </p:blipFill>
        <p:spPr>
          <a:xfrm>
            <a:off x="493763" y="7223664"/>
            <a:ext cx="333180" cy="333180"/>
          </a:xfrm>
          <a:prstGeom prst="rect">
            <a:avLst/>
          </a:prstGeom>
          <a:noFill/>
          <a:ln>
            <a:noFill/>
          </a:ln>
        </p:spPr>
      </p:pic>
      <p:sp>
        <p:nvSpPr>
          <p:cNvPr id="85" name="Google Shape;85;p16"/>
          <p:cNvSpPr txBox="1"/>
          <p:nvPr/>
        </p:nvSpPr>
        <p:spPr>
          <a:xfrm>
            <a:off x="7161344" y="7319330"/>
            <a:ext cx="2381100" cy="237600"/>
          </a:xfrm>
          <a:prstGeom prst="rect">
            <a:avLst/>
          </a:prstGeom>
          <a:noFill/>
          <a:ln>
            <a:noFill/>
          </a:ln>
        </p:spPr>
        <p:txBody>
          <a:bodyPr anchorCtr="0" anchor="t" bIns="96675" lIns="96675" spcFirstLastPara="1" rIns="96675" wrap="square" tIns="96675">
            <a:noAutofit/>
          </a:bodyPr>
          <a:lstStyle/>
          <a:p>
            <a:pPr indent="0" lvl="0" marL="0" rtl="0" algn="r">
              <a:spcBef>
                <a:spcPts val="0"/>
              </a:spcBef>
              <a:spcAft>
                <a:spcPts val="0"/>
              </a:spcAft>
              <a:buNone/>
            </a:pPr>
            <a:r>
              <a:rPr lang="en" sz="1100">
                <a:solidFill>
                  <a:srgbClr val="666666"/>
                </a:solidFill>
                <a:latin typeface="Inter"/>
                <a:ea typeface="Inter"/>
                <a:cs typeface="Inter"/>
                <a:sym typeface="Inter"/>
              </a:rPr>
              <a:t> ©2025 Thinking Nation</a:t>
            </a:r>
            <a:endParaRPr sz="1100">
              <a:solidFill>
                <a:srgbClr val="666666"/>
              </a:solidFill>
              <a:latin typeface="Inter"/>
              <a:ea typeface="Inter"/>
              <a:cs typeface="Inter"/>
              <a:sym typeface="Inter"/>
            </a:endParaRPr>
          </a:p>
          <a:p>
            <a:pPr indent="0" lvl="0" marL="0" rtl="0" algn="l">
              <a:spcBef>
                <a:spcPts val="0"/>
              </a:spcBef>
              <a:spcAft>
                <a:spcPts val="0"/>
              </a:spcAft>
              <a:buNone/>
            </a:pPr>
            <a:r>
              <a:t/>
            </a:r>
            <a:endParaRPr sz="1500">
              <a:solidFill>
                <a:srgbClr val="666666"/>
              </a:solidFill>
              <a:latin typeface="Inter"/>
              <a:ea typeface="Inter"/>
              <a:cs typeface="Inter"/>
              <a:sym typeface="Inter"/>
            </a:endParaRPr>
          </a:p>
        </p:txBody>
      </p:sp>
      <p:sp>
        <p:nvSpPr>
          <p:cNvPr id="86" name="Google Shape;86;p16"/>
          <p:cNvSpPr txBox="1"/>
          <p:nvPr/>
        </p:nvSpPr>
        <p:spPr>
          <a:xfrm>
            <a:off x="3838725" y="7319330"/>
            <a:ext cx="2381100" cy="237600"/>
          </a:xfrm>
          <a:prstGeom prst="rect">
            <a:avLst/>
          </a:prstGeom>
          <a:noFill/>
          <a:ln>
            <a:noFill/>
          </a:ln>
        </p:spPr>
        <p:txBody>
          <a:bodyPr anchorCtr="0" anchor="t" bIns="96675" lIns="96675" spcFirstLastPara="1" rIns="96675" wrap="square" tIns="96675">
            <a:noAutofit/>
          </a:bodyPr>
          <a:lstStyle/>
          <a:p>
            <a:pPr indent="0" lvl="0" marL="0" rtl="0" algn="ctr">
              <a:spcBef>
                <a:spcPts val="0"/>
              </a:spcBef>
              <a:spcAft>
                <a:spcPts val="0"/>
              </a:spcAft>
              <a:buNone/>
            </a:pPr>
            <a:r>
              <a:rPr lang="en" sz="1100">
                <a:solidFill>
                  <a:srgbClr val="666666"/>
                </a:solidFill>
                <a:latin typeface="Inter"/>
                <a:ea typeface="Inter"/>
                <a:cs typeface="Inter"/>
                <a:sym typeface="Inter"/>
              </a:rPr>
              <a:t>thinkingnation.org</a:t>
            </a:r>
            <a:endParaRPr sz="1500">
              <a:solidFill>
                <a:srgbClr val="666666"/>
              </a:solidFill>
              <a:latin typeface="Inter"/>
              <a:ea typeface="Inter"/>
              <a:cs typeface="Inter"/>
              <a:sym typeface="Inter"/>
            </a:endParaRPr>
          </a:p>
        </p:txBody>
      </p:sp>
      <p:graphicFrame>
        <p:nvGraphicFramePr>
          <p:cNvPr id="87" name="Google Shape;87;p16"/>
          <p:cNvGraphicFramePr/>
          <p:nvPr/>
        </p:nvGraphicFramePr>
        <p:xfrm>
          <a:off x="488388" y="620838"/>
          <a:ext cx="3000000" cy="3000000"/>
        </p:xfrm>
        <a:graphic>
          <a:graphicData uri="http://schemas.openxmlformats.org/drawingml/2006/table">
            <a:tbl>
              <a:tblPr>
                <a:noFill/>
                <a:tableStyleId>{EE77BD45-5F36-44CD-90DF-596D8A37F42B}</a:tableStyleId>
              </a:tblPr>
              <a:tblGrid>
                <a:gridCol w="1458775"/>
                <a:gridCol w="3684800"/>
                <a:gridCol w="3910450"/>
              </a:tblGrid>
              <a:tr h="367650">
                <a:tc>
                  <a:txBody>
                    <a:bodyPr/>
                    <a:lstStyle/>
                    <a:p>
                      <a:pPr indent="0" lvl="0" marL="0" rtl="0" algn="l">
                        <a:lnSpc>
                          <a:spcPct val="100000"/>
                        </a:lnSpc>
                        <a:spcBef>
                          <a:spcPts val="0"/>
                        </a:spcBef>
                        <a:spcAft>
                          <a:spcPts val="0"/>
                        </a:spcAft>
                        <a:buNone/>
                      </a:pPr>
                      <a:r>
                        <a:t/>
                      </a:r>
                      <a:endParaRPr>
                        <a:latin typeface="Inter"/>
                        <a:ea typeface="Inter"/>
                        <a:cs typeface="Inter"/>
                        <a:sym typeface="Inter"/>
                      </a:endParaRPr>
                    </a:p>
                  </a:txBody>
                  <a:tcPr marT="91425" marB="91425" marR="91425" marL="91425"/>
                </a:tc>
                <a:tc gridSpan="2">
                  <a:txBody>
                    <a:bodyPr/>
                    <a:lstStyle/>
                    <a:p>
                      <a:pPr indent="0" lvl="0" marL="0" rtl="0" algn="l">
                        <a:spcBef>
                          <a:spcPts val="0"/>
                        </a:spcBef>
                        <a:spcAft>
                          <a:spcPts val="0"/>
                        </a:spcAft>
                        <a:buClr>
                          <a:schemeClr val="dk1"/>
                        </a:buClr>
                        <a:buSzPts val="1100"/>
                        <a:buFont typeface="Arial"/>
                        <a:buNone/>
                      </a:pPr>
                      <a:r>
                        <a:rPr b="1" lang="en" sz="1300">
                          <a:solidFill>
                            <a:schemeClr val="dk1"/>
                          </a:solidFill>
                          <a:latin typeface="Inter"/>
                          <a:ea typeface="Inter"/>
                          <a:cs typeface="Inter"/>
                          <a:sym typeface="Inter"/>
                        </a:rPr>
                        <a:t>LESSON 3: Lessons from the Articles - Continued</a:t>
                      </a:r>
                      <a:endParaRPr b="1" sz="1300">
                        <a:solidFill>
                          <a:schemeClr val="dk1"/>
                        </a:solidFill>
                        <a:latin typeface="Inter"/>
                        <a:ea typeface="Inter"/>
                        <a:cs typeface="Inter"/>
                        <a:sym typeface="Inter"/>
                      </a:endParaRPr>
                    </a:p>
                  </a:txBody>
                  <a:tcPr marT="91425" marB="91425" marR="91425" marL="91425"/>
                </a:tc>
                <a:tc hMerge="1"/>
              </a:tr>
              <a:tr h="678775">
                <a:tc>
                  <a:txBody>
                    <a:bodyPr/>
                    <a:lstStyle/>
                    <a:p>
                      <a:pPr indent="0" lvl="0" marL="0" rtl="0" algn="l">
                        <a:lnSpc>
                          <a:spcPct val="100000"/>
                        </a:lnSpc>
                        <a:spcBef>
                          <a:spcPts val="0"/>
                        </a:spcBef>
                        <a:spcAft>
                          <a:spcPts val="0"/>
                        </a:spcAft>
                        <a:buNone/>
                      </a:pPr>
                      <a:r>
                        <a:rPr b="1" lang="en" sz="1300">
                          <a:solidFill>
                            <a:schemeClr val="dk1"/>
                          </a:solidFill>
                          <a:latin typeface="Inter"/>
                          <a:ea typeface="Inter"/>
                          <a:cs typeface="Inter"/>
                          <a:sym typeface="Inter"/>
                        </a:rPr>
                        <a:t>STANDARD(S)</a:t>
                      </a:r>
                      <a:endParaRPr b="1" sz="13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gridSpan="2">
                  <a:txBody>
                    <a:bodyPr/>
                    <a:lstStyle/>
                    <a:p>
                      <a:pPr indent="0" lvl="0" marL="0" rtl="0" algn="l">
                        <a:spcBef>
                          <a:spcPts val="0"/>
                        </a:spcBef>
                        <a:spcAft>
                          <a:spcPts val="0"/>
                        </a:spcAft>
                        <a:buNone/>
                      </a:pPr>
                      <a:r>
                        <a:rPr lang="en" sz="1200">
                          <a:solidFill>
                            <a:schemeClr val="dk1"/>
                          </a:solidFill>
                          <a:latin typeface="Inter"/>
                          <a:ea typeface="Inter"/>
                          <a:cs typeface="Inter"/>
                          <a:sym typeface="Inter"/>
                        </a:rPr>
                        <a:t>7.26 Evaluate the economic, political and ideological reasons for the movement for independence from England, and construct a timeline of key events, including the Stamp Act, Boston Massacre, Boston Tea Party and the Battle at Lexington and Concord.</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7.27 Evaluate the contributions of key figures during the Revolutionary era including but not limited to George Washington, John and Abigail Adams, Phillis Wheatley, Benjamin Franklin, Thomas Jefferson and James Armistead Lafayette.</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7.31 Evaluate the immediate impact of the Revolutionary War on the new country’s domestic and international relations, including the impact of the Treaty of Paris on Indigenous Nations.</a:t>
                      </a:r>
                      <a:endParaRPr sz="1200">
                        <a:solidFill>
                          <a:schemeClr val="dk1"/>
                        </a:solidFill>
                        <a:latin typeface="Inter"/>
                        <a:ea typeface="Inter"/>
                        <a:cs typeface="Inter"/>
                        <a:sym typeface="Inter"/>
                      </a:endParaRPr>
                    </a:p>
                    <a:p>
                      <a:pPr indent="0" lvl="0" marL="0" rtl="0" algn="l">
                        <a:spcBef>
                          <a:spcPts val="1000"/>
                        </a:spcBef>
                        <a:spcAft>
                          <a:spcPts val="0"/>
                        </a:spcAft>
                        <a:buNone/>
                      </a:pPr>
                      <a:r>
                        <a:rPr lang="en" sz="1200">
                          <a:solidFill>
                            <a:schemeClr val="dk1"/>
                          </a:solidFill>
                          <a:latin typeface="Inter"/>
                          <a:ea typeface="Inter"/>
                          <a:cs typeface="Inter"/>
                          <a:sym typeface="Inter"/>
                        </a:rPr>
                        <a:t>7.33 Analyze the impact of the American Revolution on the social and political status of different groups in the new nation including but not limited to women, Indigenous Nations, enslaved and free Black Americans, religious minorities, and European Americans of various socioeconomic groups (e.g., rural farmers, Southern planters, urban craftsmen, Northern merchants).</a:t>
                      </a:r>
                      <a:endParaRPr sz="1200">
                        <a:solidFill>
                          <a:schemeClr val="dk1"/>
                        </a:solidFill>
                        <a:latin typeface="Inter"/>
                        <a:ea typeface="Inter"/>
                        <a:cs typeface="Inter"/>
                        <a:sym typeface="Inter"/>
                      </a:endParaRPr>
                    </a:p>
                    <a:p>
                      <a:pPr indent="0" lvl="0" marL="0" rtl="0" algn="l">
                        <a:spcBef>
                          <a:spcPts val="1000"/>
                        </a:spcBef>
                        <a:spcAft>
                          <a:spcPts val="1000"/>
                        </a:spcAft>
                        <a:buNone/>
                      </a:pPr>
                      <a:r>
                        <a:rPr lang="en" sz="1200">
                          <a:solidFill>
                            <a:schemeClr val="dk1"/>
                          </a:solidFill>
                          <a:latin typeface="Inter"/>
                          <a:ea typeface="Inter"/>
                          <a:cs typeface="Inter"/>
                          <a:sym typeface="Inter"/>
                        </a:rPr>
                        <a:t>7.34 Analyze the strengths and weaknesses of the Articles of Confederation, evaluating the competing arguments for and against revision.</a:t>
                      </a:r>
                      <a:endParaRPr sz="1200">
                        <a:solidFill>
                          <a:schemeClr val="dk1"/>
                        </a:solidFill>
                        <a:latin typeface="Inter"/>
                        <a:ea typeface="Inter"/>
                        <a:cs typeface="Inter"/>
                        <a:sym typeface="Inter"/>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B cap="flat" cmpd="sng" w="9525">
                      <a:solidFill>
                        <a:srgbClr val="9E9E9E"/>
                      </a:solidFill>
                      <a:prstDash val="solid"/>
                      <a:round/>
                      <a:headEnd len="sm" w="sm" type="none"/>
                      <a:tailEnd len="sm" w="sm" type="none"/>
                    </a:lnB>
                  </a:tcPr>
                </a:tc>
                <a:tc hMerge="1"/>
              </a:tr>
            </a:tbl>
          </a:graphicData>
        </a:graphic>
      </p:graphicFrame>
      <p:sp>
        <p:nvSpPr>
          <p:cNvPr id="88" name="Google Shape;88;p16"/>
          <p:cNvSpPr txBox="1"/>
          <p:nvPr/>
        </p:nvSpPr>
        <p:spPr>
          <a:xfrm>
            <a:off x="-13800" y="0"/>
            <a:ext cx="10072200" cy="492000"/>
          </a:xfrm>
          <a:prstGeom prst="rect">
            <a:avLst/>
          </a:prstGeom>
          <a:solidFill>
            <a:srgbClr val="38E0A4"/>
          </a:solidFill>
          <a:ln>
            <a:noFill/>
          </a:ln>
        </p:spPr>
        <p:txBody>
          <a:bodyPr anchorCtr="0" anchor="ctr" bIns="96675" lIns="96675" spcFirstLastPara="1" rIns="96675" wrap="square" tIns="96675">
            <a:noAutofit/>
          </a:bodyPr>
          <a:lstStyle/>
          <a:p>
            <a:pPr indent="0" lvl="0" marL="0" rtl="0" algn="ctr">
              <a:spcBef>
                <a:spcPts val="0"/>
              </a:spcBef>
              <a:spcAft>
                <a:spcPts val="0"/>
              </a:spcAft>
              <a:buClr>
                <a:schemeClr val="dk1"/>
              </a:buClr>
              <a:buSzPts val="1100"/>
              <a:buFont typeface="Arial"/>
              <a:buNone/>
            </a:pPr>
            <a:r>
              <a:rPr lang="en" sz="1800">
                <a:solidFill>
                  <a:schemeClr val="dk1"/>
                </a:solidFill>
                <a:latin typeface="Plus Jakarta Sans Medium"/>
                <a:ea typeface="Plus Jakarta Sans Medium"/>
                <a:cs typeface="Plus Jakarta Sans Medium"/>
                <a:sym typeface="Plus Jakarta Sans Medium"/>
              </a:rPr>
              <a:t> First Governments and the Constitution: Daily Lesson Plan (90 Minutes)</a:t>
            </a:r>
            <a:endParaRPr sz="1800">
              <a:latin typeface="Plus Jakarta Sans Medium"/>
              <a:ea typeface="Plus Jakarta Sans Medium"/>
              <a:cs typeface="Plus Jakarta Sans Medium"/>
              <a:sym typeface="Plus Jakarta Sans Medium"/>
            </a:endParaRPr>
          </a:p>
        </p:txBody>
      </p:sp>
      <p:pic>
        <p:nvPicPr>
          <p:cNvPr id="89" name="Google Shape;89;p16"/>
          <p:cNvPicPr preferRelativeResize="0"/>
          <p:nvPr/>
        </p:nvPicPr>
        <p:blipFill>
          <a:blip r:embed="rId4">
            <a:alphaModFix/>
          </a:blip>
          <a:stretch>
            <a:fillRect/>
          </a:stretch>
        </p:blipFill>
        <p:spPr>
          <a:xfrm>
            <a:off x="279881" y="89249"/>
            <a:ext cx="816414" cy="338543"/>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E95C3D"/>
      </a:accent1>
      <a:accent2>
        <a:srgbClr val="212121"/>
      </a:accent2>
      <a:accent3>
        <a:srgbClr val="78909C"/>
      </a:accent3>
      <a:accent4>
        <a:srgbClr val="FFAB40"/>
      </a:accent4>
      <a:accent5>
        <a:srgbClr val="0097A7"/>
      </a:accent5>
      <a:accent6>
        <a:srgbClr val="F1AF4B"/>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